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256" r:id="rId2"/>
    <p:sldId id="263" r:id="rId3"/>
    <p:sldId id="264" r:id="rId4"/>
    <p:sldId id="265" r:id="rId5"/>
    <p:sldId id="267" r:id="rId6"/>
    <p:sldId id="279" r:id="rId7"/>
    <p:sldId id="277" r:id="rId8"/>
    <p:sldId id="278" r:id="rId9"/>
    <p:sldId id="257" r:id="rId10"/>
    <p:sldId id="261" r:id="rId11"/>
    <p:sldId id="271" r:id="rId12"/>
    <p:sldId id="274" r:id="rId13"/>
    <p:sldId id="273" r:id="rId14"/>
    <p:sldId id="258" r:id="rId15"/>
    <p:sldId id="272" r:id="rId16"/>
    <p:sldId id="260" r:id="rId17"/>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icrosoft Office User" initials="Office [3] [3] [2]" lastIdx="1" clrIdx="6"/>
  <p:cmAuthor id="1" name="Microsoft Office User" initials="Office [3]" lastIdx="1" clrIdx="0"/>
  <p:cmAuthor id="8" name="Microsoft Office User" initials="Office [3] [3] [2] [2]" lastIdx="1" clrIdx="7"/>
  <p:cmAuthor id="2" name="Microsoft Office User" initials="Office [3] [2]" lastIdx="1" clrIdx="1"/>
  <p:cmAuthor id="9" name="Microsoft Office User" initials="Office [3] [3] [2] [2] [2]" lastIdx="1" clrIdx="8"/>
  <p:cmAuthor id="3" name="Microsoft Office User" initials="Office [3] [2] [2]" lastIdx="1" clrIdx="2"/>
  <p:cmAuthor id="10" name="Microsoft Office User" initials="Office [3] [3] [2] [2] [2] [2]" lastIdx="1" clrIdx="9"/>
  <p:cmAuthor id="4" name="Microsoft Office User" initials="Office [3] [2] [2] [2]" lastIdx="1" clrIdx="3"/>
  <p:cmAuthor id="11" name="Microsoft Office User" initials="Office [3] [3] [2] [2] [2] [2] [2]" lastIdx="1" clrIdx="10"/>
  <p:cmAuthor id="5" name="Microsoft Office User" initials="Office [3] [2] [2] [2] [2]" lastIdx="1" clrIdx="4"/>
  <p:cmAuthor id="6" name="Microsoft Office User" initials="Office [3] [3]"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0080"/>
    <a:srgbClr val="0F2C59"/>
    <a:srgbClr val="CA1F27"/>
    <a:srgbClr val="EDAB20"/>
    <a:srgbClr val="198599"/>
    <a:srgbClr val="009E48"/>
    <a:srgbClr val="C92127"/>
    <a:srgbClr val="1A8598"/>
    <a:srgbClr val="029D49"/>
    <a:srgbClr val="EDAB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6B69B1-8156-4627-B18C-9161E3A7B16B}" v="123" dt="2023-08-12T01:27:24.443"/>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21" autoAdjust="0"/>
    <p:restoredTop sz="95268" autoAdjust="0"/>
  </p:normalViewPr>
  <p:slideViewPr>
    <p:cSldViewPr snapToGrid="0" snapToObjects="1">
      <p:cViewPr varScale="1">
        <p:scale>
          <a:sx n="82" d="100"/>
          <a:sy n="82" d="100"/>
        </p:scale>
        <p:origin x="298" y="72"/>
      </p:cViewPr>
      <p:guideLst/>
    </p:cSldViewPr>
  </p:slideViewPr>
  <p:notesTextViewPr>
    <p:cViewPr>
      <p:scale>
        <a:sx n="55" d="100"/>
        <a:sy n="5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승환 백" userId="2501fcf5b417f382" providerId="LiveId" clId="{3D6B69B1-8156-4627-B18C-9161E3A7B16B}"/>
    <pc:docChg chg="undo redo custSel addSld delSld modSld sldOrd">
      <pc:chgData name="승환 백" userId="2501fcf5b417f382" providerId="LiveId" clId="{3D6B69B1-8156-4627-B18C-9161E3A7B16B}" dt="2023-08-12T01:27:47.116" v="13198" actId="1076"/>
      <pc:docMkLst>
        <pc:docMk/>
      </pc:docMkLst>
      <pc:sldChg chg="modSp mod">
        <pc:chgData name="승환 백" userId="2501fcf5b417f382" providerId="LiveId" clId="{3D6B69B1-8156-4627-B18C-9161E3A7B16B}" dt="2023-08-04T03:55:09.361" v="7650" actId="20577"/>
        <pc:sldMkLst>
          <pc:docMk/>
          <pc:sldMk cId="1233805520" sldId="256"/>
        </pc:sldMkLst>
        <pc:spChg chg="mod">
          <ac:chgData name="승환 백" userId="2501fcf5b417f382" providerId="LiveId" clId="{3D6B69B1-8156-4627-B18C-9161E3A7B16B}" dt="2023-08-04T03:54:36.701" v="7597" actId="27636"/>
          <ac:spMkLst>
            <pc:docMk/>
            <pc:sldMk cId="1233805520" sldId="256"/>
            <ac:spMk id="2" creationId="{00000000-0000-0000-0000-000000000000}"/>
          </ac:spMkLst>
        </pc:spChg>
        <pc:spChg chg="mod">
          <ac:chgData name="승환 백" userId="2501fcf5b417f382" providerId="LiveId" clId="{3D6B69B1-8156-4627-B18C-9161E3A7B16B}" dt="2023-08-04T03:55:09.361" v="7650" actId="20577"/>
          <ac:spMkLst>
            <pc:docMk/>
            <pc:sldMk cId="1233805520" sldId="256"/>
            <ac:spMk id="3" creationId="{00000000-0000-0000-0000-000000000000}"/>
          </ac:spMkLst>
        </pc:spChg>
      </pc:sldChg>
      <pc:sldChg chg="modSp mod">
        <pc:chgData name="승환 백" userId="2501fcf5b417f382" providerId="LiveId" clId="{3D6B69B1-8156-4627-B18C-9161E3A7B16B}" dt="2023-08-04T17:45:00.663" v="9001" actId="20577"/>
        <pc:sldMkLst>
          <pc:docMk/>
          <pc:sldMk cId="2295605676" sldId="257"/>
        </pc:sldMkLst>
        <pc:spChg chg="mod">
          <ac:chgData name="승환 백" userId="2501fcf5b417f382" providerId="LiveId" clId="{3D6B69B1-8156-4627-B18C-9161E3A7B16B}" dt="2023-08-04T17:45:00.663" v="9001" actId="20577"/>
          <ac:spMkLst>
            <pc:docMk/>
            <pc:sldMk cId="2295605676" sldId="257"/>
            <ac:spMk id="3" creationId="{036F8F5A-D599-92CA-9572-94CC43CEFB5B}"/>
          </ac:spMkLst>
        </pc:spChg>
        <pc:spChg chg="mod">
          <ac:chgData name="승환 백" userId="2501fcf5b417f382" providerId="LiveId" clId="{3D6B69B1-8156-4627-B18C-9161E3A7B16B}" dt="2023-08-04T17:41:08.786" v="8976" actId="27636"/>
          <ac:spMkLst>
            <pc:docMk/>
            <pc:sldMk cId="2295605676" sldId="257"/>
            <ac:spMk id="4" creationId="{8E4F2354-1B83-8EC8-44EB-0FF52A3EEBC7}"/>
          </ac:spMkLst>
        </pc:spChg>
      </pc:sldChg>
      <pc:sldChg chg="addSp modSp mod">
        <pc:chgData name="승환 백" userId="2501fcf5b417f382" providerId="LiveId" clId="{3D6B69B1-8156-4627-B18C-9161E3A7B16B}" dt="2023-08-07T02:51:50.180" v="12115" actId="20577"/>
        <pc:sldMkLst>
          <pc:docMk/>
          <pc:sldMk cId="3571040097" sldId="258"/>
        </pc:sldMkLst>
        <pc:spChg chg="mod">
          <ac:chgData name="승환 백" userId="2501fcf5b417f382" providerId="LiveId" clId="{3D6B69B1-8156-4627-B18C-9161E3A7B16B}" dt="2023-08-07T02:51:27.388" v="12099" actId="20577"/>
          <ac:spMkLst>
            <pc:docMk/>
            <pc:sldMk cId="3571040097" sldId="258"/>
            <ac:spMk id="3" creationId="{EFC9A4E9-B3C1-926B-1482-F6243FB3D4C2}"/>
          </ac:spMkLst>
        </pc:spChg>
        <pc:spChg chg="mod">
          <ac:chgData name="승환 백" userId="2501fcf5b417f382" providerId="LiveId" clId="{3D6B69B1-8156-4627-B18C-9161E3A7B16B}" dt="2023-08-07T02:51:50.180" v="12115" actId="20577"/>
          <ac:spMkLst>
            <pc:docMk/>
            <pc:sldMk cId="3571040097" sldId="258"/>
            <ac:spMk id="4" creationId="{9A466E1B-18EB-EB88-2D95-9D7019D293B9}"/>
          </ac:spMkLst>
        </pc:spChg>
        <pc:picChg chg="add mod modCrop">
          <ac:chgData name="승환 백" userId="2501fcf5b417f382" providerId="LiveId" clId="{3D6B69B1-8156-4627-B18C-9161E3A7B16B}" dt="2023-08-04T18:06:24.884" v="9835" actId="1076"/>
          <ac:picMkLst>
            <pc:docMk/>
            <pc:sldMk cId="3571040097" sldId="258"/>
            <ac:picMk id="7" creationId="{EDA71029-8FFA-99E3-AB57-541DCA4B29C5}"/>
          </ac:picMkLst>
        </pc:picChg>
      </pc:sldChg>
      <pc:sldChg chg="addSp delSp modSp del mod ord">
        <pc:chgData name="승환 백" userId="2501fcf5b417f382" providerId="LiveId" clId="{3D6B69B1-8156-4627-B18C-9161E3A7B16B}" dt="2023-08-08T20:37:14.309" v="12116" actId="2696"/>
        <pc:sldMkLst>
          <pc:docMk/>
          <pc:sldMk cId="1029975253" sldId="259"/>
        </pc:sldMkLst>
        <pc:spChg chg="del">
          <ac:chgData name="승환 백" userId="2501fcf5b417f382" providerId="LiveId" clId="{3D6B69B1-8156-4627-B18C-9161E3A7B16B}" dt="2023-08-03T18:37:06.244" v="5870" actId="478"/>
          <ac:spMkLst>
            <pc:docMk/>
            <pc:sldMk cId="1029975253" sldId="259"/>
            <ac:spMk id="3" creationId="{536A2637-5ACA-0A5D-0B37-B0CA62BBEB61}"/>
          </ac:spMkLst>
        </pc:spChg>
        <pc:spChg chg="del">
          <ac:chgData name="승환 백" userId="2501fcf5b417f382" providerId="LiveId" clId="{3D6B69B1-8156-4627-B18C-9161E3A7B16B}" dt="2023-08-03T18:37:05.490" v="5869" actId="478"/>
          <ac:spMkLst>
            <pc:docMk/>
            <pc:sldMk cId="1029975253" sldId="259"/>
            <ac:spMk id="4" creationId="{4C7EE004-AC0A-46C8-D4A4-A3FAAB1B184F}"/>
          </ac:spMkLst>
        </pc:spChg>
        <pc:spChg chg="add mod">
          <ac:chgData name="승환 백" userId="2501fcf5b417f382" providerId="LiveId" clId="{3D6B69B1-8156-4627-B18C-9161E3A7B16B}" dt="2023-08-04T18:46:25.220" v="10369" actId="20577"/>
          <ac:spMkLst>
            <pc:docMk/>
            <pc:sldMk cId="1029975253" sldId="259"/>
            <ac:spMk id="10" creationId="{1AC189A9-E351-0FEC-785B-C04308A1C608}"/>
          </ac:spMkLst>
        </pc:spChg>
        <pc:spChg chg="add mod">
          <ac:chgData name="승환 백" userId="2501fcf5b417f382" providerId="LiveId" clId="{3D6B69B1-8156-4627-B18C-9161E3A7B16B}" dt="2023-08-04T18:47:25.944" v="10376" actId="27636"/>
          <ac:spMkLst>
            <pc:docMk/>
            <pc:sldMk cId="1029975253" sldId="259"/>
            <ac:spMk id="11" creationId="{C9E216B7-14B3-878C-FD5E-E7DD29F6E3B9}"/>
          </ac:spMkLst>
        </pc:spChg>
        <pc:picChg chg="add del mod">
          <ac:chgData name="승환 백" userId="2501fcf5b417f382" providerId="LiveId" clId="{3D6B69B1-8156-4627-B18C-9161E3A7B16B}" dt="2023-08-04T03:47:13.617" v="7412" actId="478"/>
          <ac:picMkLst>
            <pc:docMk/>
            <pc:sldMk cId="1029975253" sldId="259"/>
            <ac:picMk id="7" creationId="{6F84FDEB-DE68-002A-0B01-390546F0B6D7}"/>
          </ac:picMkLst>
        </pc:picChg>
        <pc:picChg chg="add del mod">
          <ac:chgData name="승환 백" userId="2501fcf5b417f382" providerId="LiveId" clId="{3D6B69B1-8156-4627-B18C-9161E3A7B16B}" dt="2023-08-04T03:54:09.097" v="7587" actId="478"/>
          <ac:picMkLst>
            <pc:docMk/>
            <pc:sldMk cId="1029975253" sldId="259"/>
            <ac:picMk id="9" creationId="{C64649FB-1F2F-541A-BEA5-348F59EA72DE}"/>
          </ac:picMkLst>
        </pc:picChg>
        <pc:picChg chg="add mod">
          <ac:chgData name="승환 백" userId="2501fcf5b417f382" providerId="LiveId" clId="{3D6B69B1-8156-4627-B18C-9161E3A7B16B}" dt="2023-08-04T03:54:15.553" v="7591" actId="1076"/>
          <ac:picMkLst>
            <pc:docMk/>
            <pc:sldMk cId="1029975253" sldId="259"/>
            <ac:picMk id="13" creationId="{D81801C1-4126-B24F-CA92-2B750D06FBAC}"/>
          </ac:picMkLst>
        </pc:picChg>
        <pc:picChg chg="add del">
          <ac:chgData name="승환 백" userId="2501fcf5b417f382" providerId="LiveId" clId="{3D6B69B1-8156-4627-B18C-9161E3A7B16B}" dt="2023-08-04T03:58:43.088" v="8171" actId="22"/>
          <ac:picMkLst>
            <pc:docMk/>
            <pc:sldMk cId="1029975253" sldId="259"/>
            <ac:picMk id="15" creationId="{0D2BB5A4-CE50-9D3E-7C63-29F1C4669E74}"/>
          </ac:picMkLst>
        </pc:picChg>
      </pc:sldChg>
      <pc:sldChg chg="delSp modSp mod">
        <pc:chgData name="승환 백" userId="2501fcf5b417f382" providerId="LiveId" clId="{3D6B69B1-8156-4627-B18C-9161E3A7B16B}" dt="2023-08-04T21:15:48.050" v="11909" actId="20577"/>
        <pc:sldMkLst>
          <pc:docMk/>
          <pc:sldMk cId="2067621369" sldId="260"/>
        </pc:sldMkLst>
        <pc:spChg chg="mod">
          <ac:chgData name="승환 백" userId="2501fcf5b417f382" providerId="LiveId" clId="{3D6B69B1-8156-4627-B18C-9161E3A7B16B}" dt="2023-08-04T21:04:01.153" v="11304" actId="20577"/>
          <ac:spMkLst>
            <pc:docMk/>
            <pc:sldMk cId="2067621369" sldId="260"/>
            <ac:spMk id="2" creationId="{C7018871-0B58-AFFE-CFA1-660DA5052C26}"/>
          </ac:spMkLst>
        </pc:spChg>
        <pc:spChg chg="mod">
          <ac:chgData name="승환 백" userId="2501fcf5b417f382" providerId="LiveId" clId="{3D6B69B1-8156-4627-B18C-9161E3A7B16B}" dt="2023-08-04T21:15:48.050" v="11909" actId="20577"/>
          <ac:spMkLst>
            <pc:docMk/>
            <pc:sldMk cId="2067621369" sldId="260"/>
            <ac:spMk id="3" creationId="{D7B14E08-9BE1-0161-FDF6-B034AF096E5B}"/>
          </ac:spMkLst>
        </pc:spChg>
        <pc:spChg chg="del">
          <ac:chgData name="승환 백" userId="2501fcf5b417f382" providerId="LiveId" clId="{3D6B69B1-8156-4627-B18C-9161E3A7B16B}" dt="2023-08-04T21:04:05.126" v="11305" actId="478"/>
          <ac:spMkLst>
            <pc:docMk/>
            <pc:sldMk cId="2067621369" sldId="260"/>
            <ac:spMk id="4" creationId="{72A894FB-A40F-73E7-5023-E2AC89FEEC64}"/>
          </ac:spMkLst>
        </pc:spChg>
      </pc:sldChg>
      <pc:sldChg chg="addSp delSp modSp mod">
        <pc:chgData name="승환 백" userId="2501fcf5b417f382" providerId="LiveId" clId="{3D6B69B1-8156-4627-B18C-9161E3A7B16B}" dt="2023-08-04T17:45:26.557" v="9003" actId="20577"/>
        <pc:sldMkLst>
          <pc:docMk/>
          <pc:sldMk cId="4060734942" sldId="261"/>
        </pc:sldMkLst>
        <pc:spChg chg="del">
          <ac:chgData name="승환 백" userId="2501fcf5b417f382" providerId="LiveId" clId="{3D6B69B1-8156-4627-B18C-9161E3A7B16B}" dt="2023-08-02T04:22:53.543" v="1726" actId="478"/>
          <ac:spMkLst>
            <pc:docMk/>
            <pc:sldMk cId="4060734942" sldId="261"/>
            <ac:spMk id="3" creationId="{036F8F5A-D599-92CA-9572-94CC43CEFB5B}"/>
          </ac:spMkLst>
        </pc:spChg>
        <pc:spChg chg="mod">
          <ac:chgData name="승환 백" userId="2501fcf5b417f382" providerId="LiveId" clId="{3D6B69B1-8156-4627-B18C-9161E3A7B16B}" dt="2023-08-04T17:45:26.557" v="9003" actId="20577"/>
          <ac:spMkLst>
            <pc:docMk/>
            <pc:sldMk cId="4060734942" sldId="261"/>
            <ac:spMk id="4" creationId="{8E4F2354-1B83-8EC8-44EB-0FF52A3EEBC7}"/>
          </ac:spMkLst>
        </pc:spChg>
        <pc:spChg chg="add del mod">
          <ac:chgData name="승환 백" userId="2501fcf5b417f382" providerId="LiveId" clId="{3D6B69B1-8156-4627-B18C-9161E3A7B16B}" dt="2023-08-02T05:07:05.376" v="2203" actId="478"/>
          <ac:spMkLst>
            <pc:docMk/>
            <pc:sldMk cId="4060734942" sldId="261"/>
            <ac:spMk id="6" creationId="{4BE5CAED-2A2E-9B87-7EA3-2339DBDF2885}"/>
          </ac:spMkLst>
        </pc:spChg>
        <pc:spChg chg="add del mod">
          <ac:chgData name="승환 백" userId="2501fcf5b417f382" providerId="LiveId" clId="{3D6B69B1-8156-4627-B18C-9161E3A7B16B}" dt="2023-08-02T05:07:08.348" v="2207" actId="478"/>
          <ac:spMkLst>
            <pc:docMk/>
            <pc:sldMk cId="4060734942" sldId="261"/>
            <ac:spMk id="7" creationId="{7B5C4954-505A-C8F8-0F8B-56B20AC2CCC5}"/>
          </ac:spMkLst>
        </pc:spChg>
        <pc:spChg chg="add del mod">
          <ac:chgData name="승환 백" userId="2501fcf5b417f382" providerId="LiveId" clId="{3D6B69B1-8156-4627-B18C-9161E3A7B16B}" dt="2023-08-02T04:24:07.386" v="1742" actId="478"/>
          <ac:spMkLst>
            <pc:docMk/>
            <pc:sldMk cId="4060734942" sldId="261"/>
            <ac:spMk id="8" creationId="{998B6F8F-37F6-5673-0B17-F43E6FCD0848}"/>
          </ac:spMkLst>
        </pc:spChg>
        <pc:spChg chg="add del mod">
          <ac:chgData name="승환 백" userId="2501fcf5b417f382" providerId="LiveId" clId="{3D6B69B1-8156-4627-B18C-9161E3A7B16B}" dt="2023-08-02T04:24:07.386" v="1742" actId="478"/>
          <ac:spMkLst>
            <pc:docMk/>
            <pc:sldMk cId="4060734942" sldId="261"/>
            <ac:spMk id="9" creationId="{E9793A2F-0D51-77FD-5920-F4CB8EA76179}"/>
          </ac:spMkLst>
        </pc:spChg>
        <pc:spChg chg="add del mod">
          <ac:chgData name="승환 백" userId="2501fcf5b417f382" providerId="LiveId" clId="{3D6B69B1-8156-4627-B18C-9161E3A7B16B}" dt="2023-08-02T04:24:07.386" v="1742" actId="478"/>
          <ac:spMkLst>
            <pc:docMk/>
            <pc:sldMk cId="4060734942" sldId="261"/>
            <ac:spMk id="10" creationId="{F1862690-C487-99D1-A193-F4CE4A48EAC5}"/>
          </ac:spMkLst>
        </pc:spChg>
        <pc:spChg chg="add del mod">
          <ac:chgData name="승환 백" userId="2501fcf5b417f382" providerId="LiveId" clId="{3D6B69B1-8156-4627-B18C-9161E3A7B16B}" dt="2023-08-02T04:24:07.386" v="1742" actId="478"/>
          <ac:spMkLst>
            <pc:docMk/>
            <pc:sldMk cId="4060734942" sldId="261"/>
            <ac:spMk id="11" creationId="{3320ABDF-F28E-CF2D-1EC0-FBB314035D08}"/>
          </ac:spMkLst>
        </pc:spChg>
        <pc:spChg chg="add del mod">
          <ac:chgData name="승환 백" userId="2501fcf5b417f382" providerId="LiveId" clId="{3D6B69B1-8156-4627-B18C-9161E3A7B16B}" dt="2023-08-02T04:46:47.408" v="1880" actId="478"/>
          <ac:spMkLst>
            <pc:docMk/>
            <pc:sldMk cId="4060734942" sldId="261"/>
            <ac:spMk id="12" creationId="{345184BE-2FEF-8476-2C3F-5D17DA01487E}"/>
          </ac:spMkLst>
        </pc:spChg>
        <pc:spChg chg="add del mod">
          <ac:chgData name="승환 백" userId="2501fcf5b417f382" providerId="LiveId" clId="{3D6B69B1-8156-4627-B18C-9161E3A7B16B}" dt="2023-08-02T04:46:47.408" v="1880" actId="478"/>
          <ac:spMkLst>
            <pc:docMk/>
            <pc:sldMk cId="4060734942" sldId="261"/>
            <ac:spMk id="13" creationId="{79E612FF-7262-3CE2-0034-F6DEE5AAE9E3}"/>
          </ac:spMkLst>
        </pc:spChg>
        <pc:spChg chg="add del mod">
          <ac:chgData name="승환 백" userId="2501fcf5b417f382" providerId="LiveId" clId="{3D6B69B1-8156-4627-B18C-9161E3A7B16B}" dt="2023-08-02T04:46:44.183" v="1878" actId="478"/>
          <ac:spMkLst>
            <pc:docMk/>
            <pc:sldMk cId="4060734942" sldId="261"/>
            <ac:spMk id="14" creationId="{026A331C-750A-2BA8-F7C0-DB374F49E20C}"/>
          </ac:spMkLst>
        </pc:spChg>
        <pc:spChg chg="add del mod">
          <ac:chgData name="승환 백" userId="2501fcf5b417f382" providerId="LiveId" clId="{3D6B69B1-8156-4627-B18C-9161E3A7B16B}" dt="2023-08-02T04:46:44.183" v="1878" actId="478"/>
          <ac:spMkLst>
            <pc:docMk/>
            <pc:sldMk cId="4060734942" sldId="261"/>
            <ac:spMk id="15" creationId="{524FBF67-0679-6145-DF72-0B8FFFBCEE73}"/>
          </ac:spMkLst>
        </pc:spChg>
        <pc:spChg chg="add del mod">
          <ac:chgData name="승환 백" userId="2501fcf5b417f382" providerId="LiveId" clId="{3D6B69B1-8156-4627-B18C-9161E3A7B16B}" dt="2023-08-02T04:43:55.568" v="1857" actId="478"/>
          <ac:spMkLst>
            <pc:docMk/>
            <pc:sldMk cId="4060734942" sldId="261"/>
            <ac:spMk id="16" creationId="{7D394B8E-7266-63A4-C61C-5808EFA83B87}"/>
          </ac:spMkLst>
        </pc:spChg>
        <pc:spChg chg="add del mod">
          <ac:chgData name="승환 백" userId="2501fcf5b417f382" providerId="LiveId" clId="{3D6B69B1-8156-4627-B18C-9161E3A7B16B}" dt="2023-08-02T04:46:44.183" v="1878" actId="478"/>
          <ac:spMkLst>
            <pc:docMk/>
            <pc:sldMk cId="4060734942" sldId="261"/>
            <ac:spMk id="17" creationId="{B3A5DE2C-D0B7-E4DE-2FFD-CCF24F536534}"/>
          </ac:spMkLst>
        </pc:spChg>
        <pc:spChg chg="add del mod">
          <ac:chgData name="승환 백" userId="2501fcf5b417f382" providerId="LiveId" clId="{3D6B69B1-8156-4627-B18C-9161E3A7B16B}" dt="2023-08-02T04:46:44.183" v="1878" actId="478"/>
          <ac:spMkLst>
            <pc:docMk/>
            <pc:sldMk cId="4060734942" sldId="261"/>
            <ac:spMk id="18" creationId="{5C977136-88A6-7ED5-9077-E997C0792AC5}"/>
          </ac:spMkLst>
        </pc:spChg>
        <pc:spChg chg="add del mod">
          <ac:chgData name="승환 백" userId="2501fcf5b417f382" providerId="LiveId" clId="{3D6B69B1-8156-4627-B18C-9161E3A7B16B}" dt="2023-08-02T04:46:46.036" v="1879" actId="478"/>
          <ac:spMkLst>
            <pc:docMk/>
            <pc:sldMk cId="4060734942" sldId="261"/>
            <ac:spMk id="19" creationId="{1224398D-494F-762E-E711-7B658A0AD475}"/>
          </ac:spMkLst>
        </pc:spChg>
        <pc:spChg chg="add del mod">
          <ac:chgData name="승환 백" userId="2501fcf5b417f382" providerId="LiveId" clId="{3D6B69B1-8156-4627-B18C-9161E3A7B16B}" dt="2023-08-02T04:46:46.036" v="1879" actId="478"/>
          <ac:spMkLst>
            <pc:docMk/>
            <pc:sldMk cId="4060734942" sldId="261"/>
            <ac:spMk id="20" creationId="{884B173D-2C78-10D9-C06E-3D53080DA72F}"/>
          </ac:spMkLst>
        </pc:spChg>
        <pc:spChg chg="add del mod">
          <ac:chgData name="승환 백" userId="2501fcf5b417f382" providerId="LiveId" clId="{3D6B69B1-8156-4627-B18C-9161E3A7B16B}" dt="2023-08-02T04:49:21.396" v="2156" actId="478"/>
          <ac:spMkLst>
            <pc:docMk/>
            <pc:sldMk cId="4060734942" sldId="261"/>
            <ac:spMk id="21" creationId="{9CE0DCDA-7C5C-17E6-2F4C-A0EBA5A1147C}"/>
          </ac:spMkLst>
        </pc:spChg>
        <pc:spChg chg="add del mod">
          <ac:chgData name="승환 백" userId="2501fcf5b417f382" providerId="LiveId" clId="{3D6B69B1-8156-4627-B18C-9161E3A7B16B}" dt="2023-08-02T04:49:21.396" v="2156" actId="478"/>
          <ac:spMkLst>
            <pc:docMk/>
            <pc:sldMk cId="4060734942" sldId="261"/>
            <ac:spMk id="22" creationId="{3D5BEB9D-4FE2-5B60-DCC2-626330A2BFD8}"/>
          </ac:spMkLst>
        </pc:spChg>
        <pc:spChg chg="add del mod">
          <ac:chgData name="승환 백" userId="2501fcf5b417f382" providerId="LiveId" clId="{3D6B69B1-8156-4627-B18C-9161E3A7B16B}" dt="2023-08-02T04:49:21.396" v="2156" actId="478"/>
          <ac:spMkLst>
            <pc:docMk/>
            <pc:sldMk cId="4060734942" sldId="261"/>
            <ac:spMk id="23" creationId="{69EC0A88-4C77-C500-EC70-6C5EEB2F27B3}"/>
          </ac:spMkLst>
        </pc:spChg>
        <pc:spChg chg="add del mod">
          <ac:chgData name="승환 백" userId="2501fcf5b417f382" providerId="LiveId" clId="{3D6B69B1-8156-4627-B18C-9161E3A7B16B}" dt="2023-08-02T04:49:21.396" v="2156" actId="478"/>
          <ac:spMkLst>
            <pc:docMk/>
            <pc:sldMk cId="4060734942" sldId="261"/>
            <ac:spMk id="24" creationId="{74D03CDF-CE1E-018B-4876-40B039466891}"/>
          </ac:spMkLst>
        </pc:spChg>
        <pc:spChg chg="add del mod">
          <ac:chgData name="승환 백" userId="2501fcf5b417f382" providerId="LiveId" clId="{3D6B69B1-8156-4627-B18C-9161E3A7B16B}" dt="2023-08-02T04:49:21.396" v="2156" actId="478"/>
          <ac:spMkLst>
            <pc:docMk/>
            <pc:sldMk cId="4060734942" sldId="261"/>
            <ac:spMk id="25" creationId="{14800741-BDA9-7B3A-056D-35B0027F7F83}"/>
          </ac:spMkLst>
        </pc:spChg>
        <pc:spChg chg="add del mod">
          <ac:chgData name="승환 백" userId="2501fcf5b417f382" providerId="LiveId" clId="{3D6B69B1-8156-4627-B18C-9161E3A7B16B}" dt="2023-08-02T04:49:21.396" v="2156" actId="478"/>
          <ac:spMkLst>
            <pc:docMk/>
            <pc:sldMk cId="4060734942" sldId="261"/>
            <ac:spMk id="26" creationId="{7CE3CCD0-1136-5827-FE2C-31E0D8C0AFA5}"/>
          </ac:spMkLst>
        </pc:spChg>
        <pc:spChg chg="add del mod">
          <ac:chgData name="승환 백" userId="2501fcf5b417f382" providerId="LiveId" clId="{3D6B69B1-8156-4627-B18C-9161E3A7B16B}" dt="2023-08-02T04:49:21.396" v="2156" actId="478"/>
          <ac:spMkLst>
            <pc:docMk/>
            <pc:sldMk cId="4060734942" sldId="261"/>
            <ac:spMk id="27" creationId="{DFE30A8E-25C9-88F8-AD13-B4033B1BDD92}"/>
          </ac:spMkLst>
        </pc:spChg>
        <pc:spChg chg="add del mod">
          <ac:chgData name="승환 백" userId="2501fcf5b417f382" providerId="LiveId" clId="{3D6B69B1-8156-4627-B18C-9161E3A7B16B}" dt="2023-08-02T04:49:21.396" v="2156" actId="478"/>
          <ac:spMkLst>
            <pc:docMk/>
            <pc:sldMk cId="4060734942" sldId="261"/>
            <ac:spMk id="28" creationId="{E64A31D0-7806-CA2E-4D84-C47CA2325879}"/>
          </ac:spMkLst>
        </pc:spChg>
        <pc:spChg chg="add del mod">
          <ac:chgData name="승환 백" userId="2501fcf5b417f382" providerId="LiveId" clId="{3D6B69B1-8156-4627-B18C-9161E3A7B16B}" dt="2023-08-02T05:07:06.611" v="2205" actId="478"/>
          <ac:spMkLst>
            <pc:docMk/>
            <pc:sldMk cId="4060734942" sldId="261"/>
            <ac:spMk id="29" creationId="{8CCD8D00-9080-BD94-BBB8-8D61C1028EF6}"/>
          </ac:spMkLst>
        </pc:spChg>
        <pc:spChg chg="add del mod">
          <ac:chgData name="승환 백" userId="2501fcf5b417f382" providerId="LiveId" clId="{3D6B69B1-8156-4627-B18C-9161E3A7B16B}" dt="2023-08-02T05:07:05.962" v="2204" actId="478"/>
          <ac:spMkLst>
            <pc:docMk/>
            <pc:sldMk cId="4060734942" sldId="261"/>
            <ac:spMk id="30" creationId="{9CF0AC76-12BC-7A31-A0AF-62636BAC6F59}"/>
          </ac:spMkLst>
        </pc:spChg>
        <pc:spChg chg="add mod ord">
          <ac:chgData name="승환 백" userId="2501fcf5b417f382" providerId="LiveId" clId="{3D6B69B1-8156-4627-B18C-9161E3A7B16B}" dt="2023-08-02T05:15:23.058" v="2391" actId="164"/>
          <ac:spMkLst>
            <pc:docMk/>
            <pc:sldMk cId="4060734942" sldId="261"/>
            <ac:spMk id="37" creationId="{85ED1259-075B-5EA7-6AF0-C310BB8F9CE7}"/>
          </ac:spMkLst>
        </pc:spChg>
        <pc:spChg chg="add mod">
          <ac:chgData name="승환 백" userId="2501fcf5b417f382" providerId="LiveId" clId="{3D6B69B1-8156-4627-B18C-9161E3A7B16B}" dt="2023-08-02T05:15:27.085" v="2392" actId="164"/>
          <ac:spMkLst>
            <pc:docMk/>
            <pc:sldMk cId="4060734942" sldId="261"/>
            <ac:spMk id="38" creationId="{1D904223-B427-809C-3DCB-893D73AAD245}"/>
          </ac:spMkLst>
        </pc:spChg>
        <pc:grpChg chg="add del mod">
          <ac:chgData name="승환 백" userId="2501fcf5b417f382" providerId="LiveId" clId="{3D6B69B1-8156-4627-B18C-9161E3A7B16B}" dt="2023-08-02T05:22:03.664" v="2584" actId="478"/>
          <ac:grpSpMkLst>
            <pc:docMk/>
            <pc:sldMk cId="4060734942" sldId="261"/>
            <ac:grpSpMk id="39" creationId="{493D5595-9FA7-8269-1B82-94FF95DEB46F}"/>
          </ac:grpSpMkLst>
        </pc:grpChg>
        <pc:grpChg chg="add del mod">
          <ac:chgData name="승환 백" userId="2501fcf5b417f382" providerId="LiveId" clId="{3D6B69B1-8156-4627-B18C-9161E3A7B16B}" dt="2023-08-02T05:22:03.664" v="2584" actId="478"/>
          <ac:grpSpMkLst>
            <pc:docMk/>
            <pc:sldMk cId="4060734942" sldId="261"/>
            <ac:grpSpMk id="40" creationId="{05810C50-911B-DB85-DDB8-6F1370AC4CA0}"/>
          </ac:grpSpMkLst>
        </pc:grpChg>
        <pc:picChg chg="add mod modCrop">
          <ac:chgData name="승환 백" userId="2501fcf5b417f382" providerId="LiveId" clId="{3D6B69B1-8156-4627-B18C-9161E3A7B16B}" dt="2023-08-03T18:55:16.617" v="5884" actId="1076"/>
          <ac:picMkLst>
            <pc:docMk/>
            <pc:sldMk cId="4060734942" sldId="261"/>
            <ac:picMk id="6" creationId="{5761C645-D89D-FDE7-DCBD-0E87F7774A62}"/>
          </ac:picMkLst>
        </pc:picChg>
        <pc:picChg chg="add mod modCrop">
          <ac:chgData name="승환 백" userId="2501fcf5b417f382" providerId="LiveId" clId="{3D6B69B1-8156-4627-B18C-9161E3A7B16B}" dt="2023-08-03T18:55:16.617" v="5884" actId="1076"/>
          <ac:picMkLst>
            <pc:docMk/>
            <pc:sldMk cId="4060734942" sldId="261"/>
            <ac:picMk id="8" creationId="{F5BA9727-8432-286E-2615-2A1660EC331D}"/>
          </ac:picMkLst>
        </pc:picChg>
        <pc:picChg chg="add mod modCrop">
          <ac:chgData name="승환 백" userId="2501fcf5b417f382" providerId="LiveId" clId="{3D6B69B1-8156-4627-B18C-9161E3A7B16B}" dt="2023-08-03T18:55:23.546" v="5901" actId="1037"/>
          <ac:picMkLst>
            <pc:docMk/>
            <pc:sldMk cId="4060734942" sldId="261"/>
            <ac:picMk id="10" creationId="{EED09E34-CBA9-B86E-42C1-9CDB0E59E616}"/>
          </ac:picMkLst>
        </pc:picChg>
        <pc:picChg chg="add mod modCrop">
          <ac:chgData name="승환 백" userId="2501fcf5b417f382" providerId="LiveId" clId="{3D6B69B1-8156-4627-B18C-9161E3A7B16B}" dt="2023-08-02T05:15:23.058" v="2391" actId="164"/>
          <ac:picMkLst>
            <pc:docMk/>
            <pc:sldMk cId="4060734942" sldId="261"/>
            <ac:picMk id="32" creationId="{0C699E66-390F-F63F-DF9E-B311C61F49F7}"/>
          </ac:picMkLst>
        </pc:picChg>
        <pc:picChg chg="add mod">
          <ac:chgData name="승환 백" userId="2501fcf5b417f382" providerId="LiveId" clId="{3D6B69B1-8156-4627-B18C-9161E3A7B16B}" dt="2023-08-02T05:15:27.085" v="2392" actId="164"/>
          <ac:picMkLst>
            <pc:docMk/>
            <pc:sldMk cId="4060734942" sldId="261"/>
            <ac:picMk id="34" creationId="{39DCA982-EEEC-A82E-D886-EA44E5A6EDF4}"/>
          </ac:picMkLst>
        </pc:picChg>
        <pc:picChg chg="add del mod">
          <ac:chgData name="승환 백" userId="2501fcf5b417f382" providerId="LiveId" clId="{3D6B69B1-8156-4627-B18C-9161E3A7B16B}" dt="2023-08-02T05:22:03.664" v="2584" actId="478"/>
          <ac:picMkLst>
            <pc:docMk/>
            <pc:sldMk cId="4060734942" sldId="261"/>
            <ac:picMk id="36" creationId="{96C511CA-71BD-1673-E870-5E5C011DD3D5}"/>
          </ac:picMkLst>
        </pc:picChg>
        <pc:picChg chg="add del mod">
          <ac:chgData name="승환 백" userId="2501fcf5b417f382" providerId="LiveId" clId="{3D6B69B1-8156-4627-B18C-9161E3A7B16B}" dt="2023-08-03T18:54:28.282" v="5872" actId="478"/>
          <ac:picMkLst>
            <pc:docMk/>
            <pc:sldMk cId="4060734942" sldId="261"/>
            <ac:picMk id="42" creationId="{D3DF7C44-7716-E92D-D940-5B32C3EF9C2D}"/>
          </ac:picMkLst>
        </pc:picChg>
      </pc:sldChg>
      <pc:sldChg chg="modSp mod">
        <pc:chgData name="승환 백" userId="2501fcf5b417f382" providerId="LiveId" clId="{3D6B69B1-8156-4627-B18C-9161E3A7B16B}" dt="2023-08-04T18:24:08.924" v="10261" actId="20577"/>
        <pc:sldMkLst>
          <pc:docMk/>
          <pc:sldMk cId="3202783912" sldId="263"/>
        </pc:sldMkLst>
        <pc:spChg chg="mod">
          <ac:chgData name="승환 백" userId="2501fcf5b417f382" providerId="LiveId" clId="{3D6B69B1-8156-4627-B18C-9161E3A7B16B}" dt="2023-08-04T18:24:08.924" v="10261" actId="20577"/>
          <ac:spMkLst>
            <pc:docMk/>
            <pc:sldMk cId="3202783912" sldId="263"/>
            <ac:spMk id="3" creationId="{3B48FA89-4032-3C1C-6828-5801A0DBD5C2}"/>
          </ac:spMkLst>
        </pc:spChg>
        <pc:picChg chg="mod">
          <ac:chgData name="승환 백" userId="2501fcf5b417f382" providerId="LiveId" clId="{3D6B69B1-8156-4627-B18C-9161E3A7B16B}" dt="2023-08-04T18:23:29.271" v="10242" actId="14100"/>
          <ac:picMkLst>
            <pc:docMk/>
            <pc:sldMk cId="3202783912" sldId="263"/>
            <ac:picMk id="7" creationId="{B0760B02-56A9-11A7-225E-467CF8EEF01D}"/>
          </ac:picMkLst>
        </pc:picChg>
      </pc:sldChg>
      <pc:sldChg chg="modSp mod">
        <pc:chgData name="승환 백" userId="2501fcf5b417f382" providerId="LiveId" clId="{3D6B69B1-8156-4627-B18C-9161E3A7B16B}" dt="2023-08-03T22:33:43.271" v="6096" actId="20577"/>
        <pc:sldMkLst>
          <pc:docMk/>
          <pc:sldMk cId="1613053595" sldId="264"/>
        </pc:sldMkLst>
        <pc:spChg chg="mod">
          <ac:chgData name="승환 백" userId="2501fcf5b417f382" providerId="LiveId" clId="{3D6B69B1-8156-4627-B18C-9161E3A7B16B}" dt="2023-08-02T02:20:12.229" v="597" actId="20577"/>
          <ac:spMkLst>
            <pc:docMk/>
            <pc:sldMk cId="1613053595" sldId="264"/>
            <ac:spMk id="2" creationId="{3EBDCD13-9517-BEEF-4B3B-7EA69A404A2D}"/>
          </ac:spMkLst>
        </pc:spChg>
        <pc:spChg chg="mod">
          <ac:chgData name="승환 백" userId="2501fcf5b417f382" providerId="LiveId" clId="{3D6B69B1-8156-4627-B18C-9161E3A7B16B}" dt="2023-08-03T22:33:43.271" v="6096" actId="20577"/>
          <ac:spMkLst>
            <pc:docMk/>
            <pc:sldMk cId="1613053595" sldId="264"/>
            <ac:spMk id="3" creationId="{409FAAC3-0E48-83B5-49FD-FDA641C1D147}"/>
          </ac:spMkLst>
        </pc:spChg>
      </pc:sldChg>
      <pc:sldChg chg="addSp delSp modSp mod">
        <pc:chgData name="승환 백" userId="2501fcf5b417f382" providerId="LiveId" clId="{3D6B69B1-8156-4627-B18C-9161E3A7B16B}" dt="2023-08-12T01:23:58.506" v="13178" actId="14100"/>
        <pc:sldMkLst>
          <pc:docMk/>
          <pc:sldMk cId="2907467666" sldId="265"/>
        </pc:sldMkLst>
        <pc:spChg chg="mod">
          <ac:chgData name="승환 백" userId="2501fcf5b417f382" providerId="LiveId" clId="{3D6B69B1-8156-4627-B18C-9161E3A7B16B}" dt="2023-08-09T04:33:14.885" v="13099" actId="313"/>
          <ac:spMkLst>
            <pc:docMk/>
            <pc:sldMk cId="2907467666" sldId="265"/>
            <ac:spMk id="3" creationId="{409FAAC3-0E48-83B5-49FD-FDA641C1D147}"/>
          </ac:spMkLst>
        </pc:spChg>
        <pc:spChg chg="mod">
          <ac:chgData name="승환 백" userId="2501fcf5b417f382" providerId="LiveId" clId="{3D6B69B1-8156-4627-B18C-9161E3A7B16B}" dt="2023-08-09T04:25:50.666" v="12821" actId="20577"/>
          <ac:spMkLst>
            <pc:docMk/>
            <pc:sldMk cId="2907467666" sldId="265"/>
            <ac:spMk id="4" creationId="{761A951F-81AB-C972-D501-EDA71FAB494D}"/>
          </ac:spMkLst>
        </pc:spChg>
        <pc:picChg chg="add del mod modCrop">
          <ac:chgData name="승환 백" userId="2501fcf5b417f382" providerId="LiveId" clId="{3D6B69B1-8156-4627-B18C-9161E3A7B16B}" dt="2023-08-12T01:23:48.240" v="13174" actId="478"/>
          <ac:picMkLst>
            <pc:docMk/>
            <pc:sldMk cId="2907467666" sldId="265"/>
            <ac:picMk id="6" creationId="{0224EDEF-16F0-B8B6-7A13-2DC749BD1DAF}"/>
          </ac:picMkLst>
        </pc:picChg>
        <pc:picChg chg="add del mod">
          <ac:chgData name="승환 백" userId="2501fcf5b417f382" providerId="LiveId" clId="{3D6B69B1-8156-4627-B18C-9161E3A7B16B}" dt="2023-08-12T01:23:07.377" v="13165" actId="478"/>
          <ac:picMkLst>
            <pc:docMk/>
            <pc:sldMk cId="2907467666" sldId="265"/>
            <ac:picMk id="8" creationId="{D2DAE29F-32A5-43B6-B9BA-D95FCBA95037}"/>
          </ac:picMkLst>
        </pc:picChg>
        <pc:picChg chg="del">
          <ac:chgData name="승환 백" userId="2501fcf5b417f382" providerId="LiveId" clId="{3D6B69B1-8156-4627-B18C-9161E3A7B16B}" dt="2023-08-04T04:47:06.380" v="8511" actId="478"/>
          <ac:picMkLst>
            <pc:docMk/>
            <pc:sldMk cId="2907467666" sldId="265"/>
            <ac:picMk id="8" creationId="{E9EB161D-98DC-7DF9-1F5A-D7648399B404}"/>
          </ac:picMkLst>
        </pc:picChg>
        <pc:picChg chg="add del mod">
          <ac:chgData name="승환 백" userId="2501fcf5b417f382" providerId="LiveId" clId="{3D6B69B1-8156-4627-B18C-9161E3A7B16B}" dt="2023-08-12T01:23:13.031" v="13167" actId="478"/>
          <ac:picMkLst>
            <pc:docMk/>
            <pc:sldMk cId="2907467666" sldId="265"/>
            <ac:picMk id="10" creationId="{C1E4F61A-133F-9EB4-EB83-4245A5390793}"/>
          </ac:picMkLst>
        </pc:picChg>
        <pc:picChg chg="add mod modCrop">
          <ac:chgData name="승환 백" userId="2501fcf5b417f382" providerId="LiveId" clId="{3D6B69B1-8156-4627-B18C-9161E3A7B16B}" dt="2023-08-12T01:23:58.506" v="13178" actId="14100"/>
          <ac:picMkLst>
            <pc:docMk/>
            <pc:sldMk cId="2907467666" sldId="265"/>
            <ac:picMk id="12" creationId="{1BB0CEC8-BC39-940B-C4B3-3CEF403F6DD9}"/>
          </ac:picMkLst>
        </pc:picChg>
      </pc:sldChg>
      <pc:sldChg chg="delSp modSp del mod ord">
        <pc:chgData name="승환 백" userId="2501fcf5b417f382" providerId="LiveId" clId="{3D6B69B1-8156-4627-B18C-9161E3A7B16B}" dt="2023-08-02T03:45:44.569" v="601" actId="2696"/>
        <pc:sldMkLst>
          <pc:docMk/>
          <pc:sldMk cId="2091410159" sldId="266"/>
        </pc:sldMkLst>
        <pc:spChg chg="mod">
          <ac:chgData name="승환 백" userId="2501fcf5b417f382" providerId="LiveId" clId="{3D6B69B1-8156-4627-B18C-9161E3A7B16B}" dt="2023-08-02T02:12:33.458" v="4" actId="14100"/>
          <ac:spMkLst>
            <pc:docMk/>
            <pc:sldMk cId="2091410159" sldId="266"/>
            <ac:spMk id="4" creationId="{761A951F-81AB-C972-D501-EDA71FAB494D}"/>
          </ac:spMkLst>
        </pc:spChg>
        <pc:picChg chg="del">
          <ac:chgData name="승환 백" userId="2501fcf5b417f382" providerId="LiveId" clId="{3D6B69B1-8156-4627-B18C-9161E3A7B16B}" dt="2023-08-02T02:12:44.757" v="7" actId="478"/>
          <ac:picMkLst>
            <pc:docMk/>
            <pc:sldMk cId="2091410159" sldId="266"/>
            <ac:picMk id="8" creationId="{E9EB161D-98DC-7DF9-1F5A-D7648399B404}"/>
          </ac:picMkLst>
        </pc:picChg>
      </pc:sldChg>
      <pc:sldChg chg="addSp delSp modSp add mod ord">
        <pc:chgData name="승환 백" userId="2501fcf5b417f382" providerId="LiveId" clId="{3D6B69B1-8156-4627-B18C-9161E3A7B16B}" dt="2023-08-12T01:27:47.116" v="13198" actId="1076"/>
        <pc:sldMkLst>
          <pc:docMk/>
          <pc:sldMk cId="4181721467" sldId="267"/>
        </pc:sldMkLst>
        <pc:spChg chg="mod">
          <ac:chgData name="승환 백" userId="2501fcf5b417f382" providerId="LiveId" clId="{3D6B69B1-8156-4627-B18C-9161E3A7B16B}" dt="2023-08-09T04:31:39.117" v="13051"/>
          <ac:spMkLst>
            <pc:docMk/>
            <pc:sldMk cId="4181721467" sldId="267"/>
            <ac:spMk id="3" creationId="{409FAAC3-0E48-83B5-49FD-FDA641C1D147}"/>
          </ac:spMkLst>
        </pc:spChg>
        <pc:spChg chg="mod">
          <ac:chgData name="승환 백" userId="2501fcf5b417f382" providerId="LiveId" clId="{3D6B69B1-8156-4627-B18C-9161E3A7B16B}" dt="2023-08-09T04:27:05.567" v="12960" actId="20577"/>
          <ac:spMkLst>
            <pc:docMk/>
            <pc:sldMk cId="4181721467" sldId="267"/>
            <ac:spMk id="4" creationId="{761A951F-81AB-C972-D501-EDA71FAB494D}"/>
          </ac:spMkLst>
        </pc:spChg>
        <pc:picChg chg="add del mod modCrop">
          <ac:chgData name="승환 백" userId="2501fcf5b417f382" providerId="LiveId" clId="{3D6B69B1-8156-4627-B18C-9161E3A7B16B}" dt="2023-08-03T16:39:36.207" v="4682" actId="478"/>
          <ac:picMkLst>
            <pc:docMk/>
            <pc:sldMk cId="4181721467" sldId="267"/>
            <ac:picMk id="7" creationId="{406E019A-2C40-9996-108A-DC6B71AF265B}"/>
          </ac:picMkLst>
        </pc:picChg>
        <pc:picChg chg="add del mod">
          <ac:chgData name="승환 백" userId="2501fcf5b417f382" providerId="LiveId" clId="{3D6B69B1-8156-4627-B18C-9161E3A7B16B}" dt="2023-08-04T18:44:47.034" v="10356" actId="478"/>
          <ac:picMkLst>
            <pc:docMk/>
            <pc:sldMk cId="4181721467" sldId="267"/>
            <ac:picMk id="7" creationId="{488DEC62-5388-0663-04F1-AEA694C850FE}"/>
          </ac:picMkLst>
        </pc:picChg>
        <pc:picChg chg="add mod modCrop">
          <ac:chgData name="승환 백" userId="2501fcf5b417f382" providerId="LiveId" clId="{3D6B69B1-8156-4627-B18C-9161E3A7B16B}" dt="2023-08-12T01:27:47.116" v="13198" actId="1076"/>
          <ac:picMkLst>
            <pc:docMk/>
            <pc:sldMk cId="4181721467" sldId="267"/>
            <ac:picMk id="7" creationId="{DD4111F6-2ADD-1850-151E-715D0FC3B6EF}"/>
          </ac:picMkLst>
        </pc:picChg>
        <pc:picChg chg="add del mod modCrop">
          <ac:chgData name="승환 백" userId="2501fcf5b417f382" providerId="LiveId" clId="{3D6B69B1-8156-4627-B18C-9161E3A7B16B}" dt="2023-08-04T18:45:37.349" v="10361" actId="478"/>
          <ac:picMkLst>
            <pc:docMk/>
            <pc:sldMk cId="4181721467" sldId="267"/>
            <ac:picMk id="8" creationId="{7141D774-A656-6775-2B11-2A3B9CB098F4}"/>
          </ac:picMkLst>
        </pc:picChg>
        <pc:picChg chg="del">
          <ac:chgData name="승환 백" userId="2501fcf5b417f382" providerId="LiveId" clId="{3D6B69B1-8156-4627-B18C-9161E3A7B16B}" dt="2023-08-02T02:13:09.035" v="9" actId="478"/>
          <ac:picMkLst>
            <pc:docMk/>
            <pc:sldMk cId="4181721467" sldId="267"/>
            <ac:picMk id="8" creationId="{E9EB161D-98DC-7DF9-1F5A-D7648399B404}"/>
          </ac:picMkLst>
        </pc:picChg>
        <pc:picChg chg="add del mod modCrop">
          <ac:chgData name="승환 백" userId="2501fcf5b417f382" providerId="LiveId" clId="{3D6B69B1-8156-4627-B18C-9161E3A7B16B}" dt="2023-08-12T01:27:20.292" v="13194" actId="478"/>
          <ac:picMkLst>
            <pc:docMk/>
            <pc:sldMk cId="4181721467" sldId="267"/>
            <ac:picMk id="10" creationId="{788D667C-0C3E-0CFE-B9E5-736E8B517BC6}"/>
          </ac:picMkLst>
        </pc:picChg>
      </pc:sldChg>
      <pc:sldChg chg="addSp delSp modSp add del mod">
        <pc:chgData name="승환 백" userId="2501fcf5b417f382" providerId="LiveId" clId="{3D6B69B1-8156-4627-B18C-9161E3A7B16B}" dt="2023-08-03T18:03:01.888" v="5790" actId="2696"/>
        <pc:sldMkLst>
          <pc:docMk/>
          <pc:sldMk cId="2801227691" sldId="268"/>
        </pc:sldMkLst>
        <pc:spChg chg="mod">
          <ac:chgData name="승환 백" userId="2501fcf5b417f382" providerId="LiveId" clId="{3D6B69B1-8156-4627-B18C-9161E3A7B16B}" dt="2023-08-02T20:05:38.795" v="3802" actId="20577"/>
          <ac:spMkLst>
            <pc:docMk/>
            <pc:sldMk cId="2801227691" sldId="268"/>
            <ac:spMk id="3" creationId="{409FAAC3-0E48-83B5-49FD-FDA641C1D147}"/>
          </ac:spMkLst>
        </pc:spChg>
        <pc:picChg chg="del">
          <ac:chgData name="승환 백" userId="2501fcf5b417f382" providerId="LiveId" clId="{3D6B69B1-8156-4627-B18C-9161E3A7B16B}" dt="2023-08-03T18:02:38.733" v="5788" actId="478"/>
          <ac:picMkLst>
            <pc:docMk/>
            <pc:sldMk cId="2801227691" sldId="268"/>
            <ac:picMk id="7" creationId="{406E019A-2C40-9996-108A-DC6B71AF265B}"/>
          </ac:picMkLst>
        </pc:picChg>
        <pc:picChg chg="add mod">
          <ac:chgData name="승환 백" userId="2501fcf5b417f382" providerId="LiveId" clId="{3D6B69B1-8156-4627-B18C-9161E3A7B16B}" dt="2023-08-03T18:02:55.718" v="5789"/>
          <ac:picMkLst>
            <pc:docMk/>
            <pc:sldMk cId="2801227691" sldId="268"/>
            <ac:picMk id="8" creationId="{AF387DDA-D893-A606-7F0D-A6193DDAC29C}"/>
          </ac:picMkLst>
        </pc:picChg>
      </pc:sldChg>
      <pc:sldChg chg="add del">
        <pc:chgData name="승환 백" userId="2501fcf5b417f382" providerId="LiveId" clId="{3D6B69B1-8156-4627-B18C-9161E3A7B16B}" dt="2023-08-02T03:56:32.263" v="1682" actId="2696"/>
        <pc:sldMkLst>
          <pc:docMk/>
          <pc:sldMk cId="1742922134" sldId="269"/>
        </pc:sldMkLst>
      </pc:sldChg>
      <pc:sldChg chg="modSp add del mod">
        <pc:chgData name="승환 백" userId="2501fcf5b417f382" providerId="LiveId" clId="{3D6B69B1-8156-4627-B18C-9161E3A7B16B}" dt="2023-08-02T04:30:55.612" v="1846" actId="2696"/>
        <pc:sldMkLst>
          <pc:docMk/>
          <pc:sldMk cId="3427863867" sldId="270"/>
        </pc:sldMkLst>
        <pc:spChg chg="mod">
          <ac:chgData name="승환 백" userId="2501fcf5b417f382" providerId="LiveId" clId="{3D6B69B1-8156-4627-B18C-9161E3A7B16B}" dt="2023-08-02T04:19:38.933" v="1684" actId="20577"/>
          <ac:spMkLst>
            <pc:docMk/>
            <pc:sldMk cId="3427863867" sldId="270"/>
            <ac:spMk id="3" creationId="{036F8F5A-D599-92CA-9572-94CC43CEFB5B}"/>
          </ac:spMkLst>
        </pc:spChg>
      </pc:sldChg>
      <pc:sldChg chg="addSp delSp modSp add mod">
        <pc:chgData name="승환 백" userId="2501fcf5b417f382" providerId="LiveId" clId="{3D6B69B1-8156-4627-B18C-9161E3A7B16B}" dt="2023-08-10T19:51:07.169" v="13148" actId="20577"/>
        <pc:sldMkLst>
          <pc:docMk/>
          <pc:sldMk cId="1600469971" sldId="271"/>
        </pc:sldMkLst>
        <pc:spChg chg="mod">
          <ac:chgData name="승환 백" userId="2501fcf5b417f382" providerId="LiveId" clId="{3D6B69B1-8156-4627-B18C-9161E3A7B16B}" dt="2023-08-02T06:11:26.054" v="3651" actId="20577"/>
          <ac:spMkLst>
            <pc:docMk/>
            <pc:sldMk cId="1600469971" sldId="271"/>
            <ac:spMk id="2" creationId="{AF21CAFD-0D13-3911-99AD-4A3BC429678B}"/>
          </ac:spMkLst>
        </pc:spChg>
        <pc:spChg chg="add del mod">
          <ac:chgData name="승환 백" userId="2501fcf5b417f382" providerId="LiveId" clId="{3D6B69B1-8156-4627-B18C-9161E3A7B16B}" dt="2023-08-04T20:40:04.741" v="10606" actId="478"/>
          <ac:spMkLst>
            <pc:docMk/>
            <pc:sldMk cId="1600469971" sldId="271"/>
            <ac:spMk id="3" creationId="{7490F525-CC68-CDA3-59EA-853EA2174B0D}"/>
          </ac:spMkLst>
        </pc:spChg>
        <pc:spChg chg="add del mod">
          <ac:chgData name="승환 백" userId="2501fcf5b417f382" providerId="LiveId" clId="{3D6B69B1-8156-4627-B18C-9161E3A7B16B}" dt="2023-08-02T19:38:04.688" v="3661" actId="478"/>
          <ac:spMkLst>
            <pc:docMk/>
            <pc:sldMk cId="1600469971" sldId="271"/>
            <ac:spMk id="3" creationId="{CD39EE68-35E6-BA67-B3DD-68FBD5A0A9E5}"/>
          </ac:spMkLst>
        </pc:spChg>
        <pc:spChg chg="mod">
          <ac:chgData name="승환 백" userId="2501fcf5b417f382" providerId="LiveId" clId="{3D6B69B1-8156-4627-B18C-9161E3A7B16B}" dt="2023-08-04T20:34:53.764" v="10517"/>
          <ac:spMkLst>
            <pc:docMk/>
            <pc:sldMk cId="1600469971" sldId="271"/>
            <ac:spMk id="4" creationId="{8E4F2354-1B83-8EC8-44EB-0FF52A3EEBC7}"/>
          </ac:spMkLst>
        </pc:spChg>
        <pc:spChg chg="del">
          <ac:chgData name="승환 백" userId="2501fcf5b417f382" providerId="LiveId" clId="{3D6B69B1-8156-4627-B18C-9161E3A7B16B}" dt="2023-08-02T04:26:20.252" v="1751" actId="478"/>
          <ac:spMkLst>
            <pc:docMk/>
            <pc:sldMk cId="1600469971" sldId="271"/>
            <ac:spMk id="6" creationId="{4BE5CAED-2A2E-9B87-7EA3-2339DBDF2885}"/>
          </ac:spMkLst>
        </pc:spChg>
        <pc:spChg chg="add mod">
          <ac:chgData name="승환 백" userId="2501fcf5b417f382" providerId="LiveId" clId="{3D6B69B1-8156-4627-B18C-9161E3A7B16B}" dt="2023-08-02T19:40:06.158" v="3680" actId="1076"/>
          <ac:spMkLst>
            <pc:docMk/>
            <pc:sldMk cId="1600469971" sldId="271"/>
            <ac:spMk id="6" creationId="{C32A361E-F72F-D8EF-A42A-3F03EF956F11}"/>
          </ac:spMkLst>
        </pc:spChg>
        <pc:spChg chg="add del mod">
          <ac:chgData name="승환 백" userId="2501fcf5b417f382" providerId="LiveId" clId="{3D6B69B1-8156-4627-B18C-9161E3A7B16B}" dt="2023-08-02T19:39:38.074" v="3674" actId="478"/>
          <ac:spMkLst>
            <pc:docMk/>
            <pc:sldMk cId="1600469971" sldId="271"/>
            <ac:spMk id="7" creationId="{2E3DFCBC-B72A-82E2-3466-A5236EE885D8}"/>
          </ac:spMkLst>
        </pc:spChg>
        <pc:spChg chg="del">
          <ac:chgData name="승환 백" userId="2501fcf5b417f382" providerId="LiveId" clId="{3D6B69B1-8156-4627-B18C-9161E3A7B16B}" dt="2023-08-02T04:26:23.444" v="1757" actId="478"/>
          <ac:spMkLst>
            <pc:docMk/>
            <pc:sldMk cId="1600469971" sldId="271"/>
            <ac:spMk id="7" creationId="{7B5C4954-505A-C8F8-0F8B-56B20AC2CCC5}"/>
          </ac:spMkLst>
        </pc:spChg>
        <pc:spChg chg="add mod">
          <ac:chgData name="승환 백" userId="2501fcf5b417f382" providerId="LiveId" clId="{3D6B69B1-8156-4627-B18C-9161E3A7B16B}" dt="2023-08-02T19:40:00.584" v="3679" actId="1076"/>
          <ac:spMkLst>
            <pc:docMk/>
            <pc:sldMk cId="1600469971" sldId="271"/>
            <ac:spMk id="9" creationId="{A3DCD8B8-2B0A-5807-3B83-6ACEE60ECD60}"/>
          </ac:spMkLst>
        </pc:spChg>
        <pc:spChg chg="del">
          <ac:chgData name="승환 백" userId="2501fcf5b417f382" providerId="LiveId" clId="{3D6B69B1-8156-4627-B18C-9161E3A7B16B}" dt="2023-08-02T04:26:20.762" v="1752" actId="478"/>
          <ac:spMkLst>
            <pc:docMk/>
            <pc:sldMk cId="1600469971" sldId="271"/>
            <ac:spMk id="12" creationId="{345184BE-2FEF-8476-2C3F-5D17DA01487E}"/>
          </ac:spMkLst>
        </pc:spChg>
        <pc:spChg chg="add mod">
          <ac:chgData name="승환 백" userId="2501fcf5b417f382" providerId="LiveId" clId="{3D6B69B1-8156-4627-B18C-9161E3A7B16B}" dt="2023-08-02T19:45:07.855" v="3770" actId="1076"/>
          <ac:spMkLst>
            <pc:docMk/>
            <pc:sldMk cId="1600469971" sldId="271"/>
            <ac:spMk id="12" creationId="{8420EF96-DC5B-8D5B-FD25-E3C9D0466C93}"/>
          </ac:spMkLst>
        </pc:spChg>
        <pc:spChg chg="add mod">
          <ac:chgData name="승환 백" userId="2501fcf5b417f382" providerId="LiveId" clId="{3D6B69B1-8156-4627-B18C-9161E3A7B16B}" dt="2023-08-03T18:57:38.817" v="5947" actId="1037"/>
          <ac:spMkLst>
            <pc:docMk/>
            <pc:sldMk cId="1600469971" sldId="271"/>
            <ac:spMk id="13" creationId="{3967558B-2D15-BBCC-8687-2F5DA61F6054}"/>
          </ac:spMkLst>
        </pc:spChg>
        <pc:spChg chg="del mod">
          <ac:chgData name="승환 백" userId="2501fcf5b417f382" providerId="LiveId" clId="{3D6B69B1-8156-4627-B18C-9161E3A7B16B}" dt="2023-08-02T04:26:22.663" v="1756" actId="478"/>
          <ac:spMkLst>
            <pc:docMk/>
            <pc:sldMk cId="1600469971" sldId="271"/>
            <ac:spMk id="13" creationId="{79E612FF-7262-3CE2-0034-F6DEE5AAE9E3}"/>
          </ac:spMkLst>
        </pc:spChg>
        <pc:spChg chg="del">
          <ac:chgData name="승환 백" userId="2501fcf5b417f382" providerId="LiveId" clId="{3D6B69B1-8156-4627-B18C-9161E3A7B16B}" dt="2023-08-02T04:26:21.219" v="1753" actId="478"/>
          <ac:spMkLst>
            <pc:docMk/>
            <pc:sldMk cId="1600469971" sldId="271"/>
            <ac:spMk id="14" creationId="{026A331C-750A-2BA8-F7C0-DB374F49E20C}"/>
          </ac:spMkLst>
        </pc:spChg>
        <pc:spChg chg="del">
          <ac:chgData name="승환 백" userId="2501fcf5b417f382" providerId="LiveId" clId="{3D6B69B1-8156-4627-B18C-9161E3A7B16B}" dt="2023-08-02T04:26:21.909" v="1754" actId="478"/>
          <ac:spMkLst>
            <pc:docMk/>
            <pc:sldMk cId="1600469971" sldId="271"/>
            <ac:spMk id="15" creationId="{524FBF67-0679-6145-DF72-0B8FFFBCEE73}"/>
          </ac:spMkLst>
        </pc:spChg>
        <pc:spChg chg="add del mod">
          <ac:chgData name="승환 백" userId="2501fcf5b417f382" providerId="LiveId" clId="{3D6B69B1-8156-4627-B18C-9161E3A7B16B}" dt="2023-08-02T06:04:19.919" v="2978" actId="478"/>
          <ac:spMkLst>
            <pc:docMk/>
            <pc:sldMk cId="1600469971" sldId="271"/>
            <ac:spMk id="25" creationId="{22040BE5-79E0-2647-B46A-31034E84D50E}"/>
          </ac:spMkLst>
        </pc:spChg>
        <pc:spChg chg="add mod">
          <ac:chgData name="승환 백" userId="2501fcf5b417f382" providerId="LiveId" clId="{3D6B69B1-8156-4627-B18C-9161E3A7B16B}" dt="2023-08-03T23:00:50.403" v="6503" actId="1037"/>
          <ac:spMkLst>
            <pc:docMk/>
            <pc:sldMk cId="1600469971" sldId="271"/>
            <ac:spMk id="26" creationId="{6F200DDC-3D41-DF91-7220-21AD8220515C}"/>
          </ac:spMkLst>
        </pc:spChg>
        <pc:spChg chg="add del mod">
          <ac:chgData name="승환 백" userId="2501fcf5b417f382" providerId="LiveId" clId="{3D6B69B1-8156-4627-B18C-9161E3A7B16B}" dt="2023-08-02T06:04:23.427" v="2981"/>
          <ac:spMkLst>
            <pc:docMk/>
            <pc:sldMk cId="1600469971" sldId="271"/>
            <ac:spMk id="27" creationId="{155BAC90-4A5B-C85D-1546-9FD048BB12F6}"/>
          </ac:spMkLst>
        </pc:spChg>
        <pc:spChg chg="add mod">
          <ac:chgData name="승환 백" userId="2501fcf5b417f382" providerId="LiveId" clId="{3D6B69B1-8156-4627-B18C-9161E3A7B16B}" dt="2023-08-03T23:00:57.520" v="6511" actId="1037"/>
          <ac:spMkLst>
            <pc:docMk/>
            <pc:sldMk cId="1600469971" sldId="271"/>
            <ac:spMk id="28" creationId="{41632784-0A3C-A7BC-E451-D4F799DC28FF}"/>
          </ac:spMkLst>
        </pc:spChg>
        <pc:spChg chg="add del mod">
          <ac:chgData name="승환 백" userId="2501fcf5b417f382" providerId="LiveId" clId="{3D6B69B1-8156-4627-B18C-9161E3A7B16B}" dt="2023-08-02T06:07:02.732" v="3084" actId="478"/>
          <ac:spMkLst>
            <pc:docMk/>
            <pc:sldMk cId="1600469971" sldId="271"/>
            <ac:spMk id="29" creationId="{D653535E-CD39-FB2F-9BFC-238807C3D0E7}"/>
          </ac:spMkLst>
        </pc:spChg>
        <pc:spChg chg="add del mod">
          <ac:chgData name="승환 백" userId="2501fcf5b417f382" providerId="LiveId" clId="{3D6B69B1-8156-4627-B18C-9161E3A7B16B}" dt="2023-08-02T06:07:01.724" v="3083" actId="478"/>
          <ac:spMkLst>
            <pc:docMk/>
            <pc:sldMk cId="1600469971" sldId="271"/>
            <ac:spMk id="30" creationId="{92F758A0-54F7-35F0-213F-0C6F240B33BB}"/>
          </ac:spMkLst>
        </pc:spChg>
        <pc:spChg chg="add mod">
          <ac:chgData name="승환 백" userId="2501fcf5b417f382" providerId="LiveId" clId="{3D6B69B1-8156-4627-B18C-9161E3A7B16B}" dt="2023-08-03T22:59:45.846" v="6462" actId="1036"/>
          <ac:spMkLst>
            <pc:docMk/>
            <pc:sldMk cId="1600469971" sldId="271"/>
            <ac:spMk id="31" creationId="{C5302307-9568-725D-1B0B-21D020C16609}"/>
          </ac:spMkLst>
        </pc:spChg>
        <pc:spChg chg="add mod">
          <ac:chgData name="승환 백" userId="2501fcf5b417f382" providerId="LiveId" clId="{3D6B69B1-8156-4627-B18C-9161E3A7B16B}" dt="2023-08-03T23:00:04.705" v="6481" actId="1036"/>
          <ac:spMkLst>
            <pc:docMk/>
            <pc:sldMk cId="1600469971" sldId="271"/>
            <ac:spMk id="32" creationId="{98CF83F1-AE11-98F6-BAA3-EF55BF4700B2}"/>
          </ac:spMkLst>
        </pc:spChg>
        <pc:spChg chg="add mod">
          <ac:chgData name="승환 백" userId="2501fcf5b417f382" providerId="LiveId" clId="{3D6B69B1-8156-4627-B18C-9161E3A7B16B}" dt="2023-08-03T23:00:10.849" v="6482" actId="1036"/>
          <ac:spMkLst>
            <pc:docMk/>
            <pc:sldMk cId="1600469971" sldId="271"/>
            <ac:spMk id="33" creationId="{1E23D4A1-5D30-1E64-2B45-6CF28CF0898C}"/>
          </ac:spMkLst>
        </pc:spChg>
        <pc:spChg chg="add mod">
          <ac:chgData name="승환 백" userId="2501fcf5b417f382" providerId="LiveId" clId="{3D6B69B1-8156-4627-B18C-9161E3A7B16B}" dt="2023-08-03T22:59:56.164" v="6474" actId="1037"/>
          <ac:spMkLst>
            <pc:docMk/>
            <pc:sldMk cId="1600469971" sldId="271"/>
            <ac:spMk id="34" creationId="{2F6BC3B2-799A-B5F1-B72F-19DA6C731911}"/>
          </ac:spMkLst>
        </pc:spChg>
        <pc:spChg chg="add mod">
          <ac:chgData name="승환 백" userId="2501fcf5b417f382" providerId="LiveId" clId="{3D6B69B1-8156-4627-B18C-9161E3A7B16B}" dt="2023-08-10T19:48:28.896" v="13130" actId="1035"/>
          <ac:spMkLst>
            <pc:docMk/>
            <pc:sldMk cId="1600469971" sldId="271"/>
            <ac:spMk id="35" creationId="{38B863E1-73E3-A716-F395-A1A87D3EB309}"/>
          </ac:spMkLst>
        </pc:spChg>
        <pc:spChg chg="add mod">
          <ac:chgData name="승환 백" userId="2501fcf5b417f382" providerId="LiveId" clId="{3D6B69B1-8156-4627-B18C-9161E3A7B16B}" dt="2023-08-03T23:00:13.833" v="6484" actId="1036"/>
          <ac:spMkLst>
            <pc:docMk/>
            <pc:sldMk cId="1600469971" sldId="271"/>
            <ac:spMk id="36" creationId="{53B3E6C5-C762-C31B-459D-1EDAF3B4C5AB}"/>
          </ac:spMkLst>
        </pc:spChg>
        <pc:spChg chg="add mod">
          <ac:chgData name="승환 백" userId="2501fcf5b417f382" providerId="LiveId" clId="{3D6B69B1-8156-4627-B18C-9161E3A7B16B}" dt="2023-08-10T19:48:28.896" v="13130" actId="1035"/>
          <ac:spMkLst>
            <pc:docMk/>
            <pc:sldMk cId="1600469971" sldId="271"/>
            <ac:spMk id="45" creationId="{EF59C270-FB49-C65F-F947-A13E7E2A3923}"/>
          </ac:spMkLst>
        </pc:spChg>
        <pc:spChg chg="add mod">
          <ac:chgData name="승환 백" userId="2501fcf5b417f382" providerId="LiveId" clId="{3D6B69B1-8156-4627-B18C-9161E3A7B16B}" dt="2023-08-03T22:59:52.237" v="6470" actId="1035"/>
          <ac:spMkLst>
            <pc:docMk/>
            <pc:sldMk cId="1600469971" sldId="271"/>
            <ac:spMk id="46" creationId="{293AEBFD-0E17-A703-E6CD-F2970FB0DFE3}"/>
          </ac:spMkLst>
        </pc:spChg>
        <pc:spChg chg="add del mod">
          <ac:chgData name="승환 백" userId="2501fcf5b417f382" providerId="LiveId" clId="{3D6B69B1-8156-4627-B18C-9161E3A7B16B}" dt="2023-08-03T22:59:08.855" v="6398" actId="478"/>
          <ac:spMkLst>
            <pc:docMk/>
            <pc:sldMk cId="1600469971" sldId="271"/>
            <ac:spMk id="47" creationId="{15CE311A-C96A-4755-AD85-1D35F3677E4F}"/>
          </ac:spMkLst>
        </pc:spChg>
        <pc:spChg chg="add mod">
          <ac:chgData name="승환 백" userId="2501fcf5b417f382" providerId="LiveId" clId="{3D6B69B1-8156-4627-B18C-9161E3A7B16B}" dt="2023-08-10T19:51:07.169" v="13148" actId="20577"/>
          <ac:spMkLst>
            <pc:docMk/>
            <pc:sldMk cId="1600469971" sldId="271"/>
            <ac:spMk id="48" creationId="{2B954F0A-F692-C3E9-D7C5-D33295CFE84A}"/>
          </ac:spMkLst>
        </pc:spChg>
        <pc:spChg chg="add mod">
          <ac:chgData name="승환 백" userId="2501fcf5b417f382" providerId="LiveId" clId="{3D6B69B1-8156-4627-B18C-9161E3A7B16B}" dt="2023-08-10T19:49:05.772" v="13134" actId="14100"/>
          <ac:spMkLst>
            <pc:docMk/>
            <pc:sldMk cId="1600469971" sldId="271"/>
            <ac:spMk id="49" creationId="{8A811BCA-19F0-5D14-54E2-A764FC9DB689}"/>
          </ac:spMkLst>
        </pc:spChg>
        <pc:graphicFrameChg chg="add del mod modGraphic">
          <ac:chgData name="승환 백" userId="2501fcf5b417f382" providerId="LiveId" clId="{3D6B69B1-8156-4627-B18C-9161E3A7B16B}" dt="2023-08-02T05:32:04.024" v="2877" actId="478"/>
          <ac:graphicFrameMkLst>
            <pc:docMk/>
            <pc:sldMk cId="1600469971" sldId="271"/>
            <ac:graphicFrameMk id="3" creationId="{5D61A7FD-6B02-FA2F-AA2E-9BC2BE1CD405}"/>
          </ac:graphicFrameMkLst>
        </pc:graphicFrameChg>
        <pc:graphicFrameChg chg="add mod modGraphic">
          <ac:chgData name="승환 백" userId="2501fcf5b417f382" providerId="LiveId" clId="{3D6B69B1-8156-4627-B18C-9161E3A7B16B}" dt="2023-08-02T06:06:37.710" v="3074" actId="14734"/>
          <ac:graphicFrameMkLst>
            <pc:docMk/>
            <pc:sldMk cId="1600469971" sldId="271"/>
            <ac:graphicFrameMk id="8" creationId="{226C3596-696E-FA75-AD80-2198940DDE7B}"/>
          </ac:graphicFrameMkLst>
        </pc:graphicFrameChg>
        <pc:picChg chg="add mod modCrop">
          <ac:chgData name="승환 백" userId="2501fcf5b417f382" providerId="LiveId" clId="{3D6B69B1-8156-4627-B18C-9161E3A7B16B}" dt="2023-08-03T18:57:51.980" v="5957" actId="14100"/>
          <ac:picMkLst>
            <pc:docMk/>
            <pc:sldMk cId="1600469971" sldId="271"/>
            <ac:picMk id="7" creationId="{F47CE37C-E087-277A-5041-6451DA63D886}"/>
          </ac:picMkLst>
        </pc:picChg>
        <pc:picChg chg="add del mod">
          <ac:chgData name="승환 백" userId="2501fcf5b417f382" providerId="LiveId" clId="{3D6B69B1-8156-4627-B18C-9161E3A7B16B}" dt="2023-08-03T18:55:45.620" v="5905" actId="478"/>
          <ac:picMkLst>
            <pc:docMk/>
            <pc:sldMk cId="1600469971" sldId="271"/>
            <ac:picMk id="10" creationId="{0CEBB654-1E6F-DDFF-AC71-F1EED7469B4C}"/>
          </ac:picMkLst>
        </pc:picChg>
        <pc:picChg chg="add del mod">
          <ac:chgData name="승환 백" userId="2501fcf5b417f382" providerId="LiveId" clId="{3D6B69B1-8156-4627-B18C-9161E3A7B16B}" dt="2023-08-03T18:57:08.388" v="5929" actId="478"/>
          <ac:picMkLst>
            <pc:docMk/>
            <pc:sldMk cId="1600469971" sldId="271"/>
            <ac:picMk id="11" creationId="{1834044A-94D2-0037-32E2-FE79ADAC7AE0}"/>
          </ac:picMkLst>
        </pc:picChg>
        <pc:picChg chg="add mod modCrop">
          <ac:chgData name="승환 백" userId="2501fcf5b417f382" providerId="LiveId" clId="{3D6B69B1-8156-4627-B18C-9161E3A7B16B}" dt="2023-08-03T18:57:32.340" v="5937" actId="14100"/>
          <ac:picMkLst>
            <pc:docMk/>
            <pc:sldMk cId="1600469971" sldId="271"/>
            <ac:picMk id="15" creationId="{6E88896D-174E-707E-32D8-D5FD7AB23342}"/>
          </ac:picMkLst>
        </pc:picChg>
        <pc:picChg chg="add del mod">
          <ac:chgData name="승환 백" userId="2501fcf5b417f382" providerId="LiveId" clId="{3D6B69B1-8156-4627-B18C-9161E3A7B16B}" dt="2023-08-03T18:59:40.631" v="5996" actId="478"/>
          <ac:picMkLst>
            <pc:docMk/>
            <pc:sldMk cId="1600469971" sldId="271"/>
            <ac:picMk id="16" creationId="{66016CC3-BE97-5F73-579E-50CC99664A5B}"/>
          </ac:picMkLst>
        </pc:picChg>
        <pc:picChg chg="add del mod">
          <ac:chgData name="승환 백" userId="2501fcf5b417f382" providerId="LiveId" clId="{3D6B69B1-8156-4627-B18C-9161E3A7B16B}" dt="2023-08-03T18:56:09.688" v="5911" actId="478"/>
          <ac:picMkLst>
            <pc:docMk/>
            <pc:sldMk cId="1600469971" sldId="271"/>
            <ac:picMk id="18" creationId="{7F3C9A32-7BE5-6961-F5BB-1F8BB56E18C5}"/>
          </ac:picMkLst>
        </pc:picChg>
        <pc:picChg chg="add del mod">
          <ac:chgData name="승환 백" userId="2501fcf5b417f382" providerId="LiveId" clId="{3D6B69B1-8156-4627-B18C-9161E3A7B16B}" dt="2023-08-03T18:58:11.991" v="5963" actId="478"/>
          <ac:picMkLst>
            <pc:docMk/>
            <pc:sldMk cId="1600469971" sldId="271"/>
            <ac:picMk id="19" creationId="{FC5E368E-CC31-F10B-68DA-E47D32A6C886}"/>
          </ac:picMkLst>
        </pc:picChg>
        <pc:picChg chg="add del mod">
          <ac:chgData name="승환 백" userId="2501fcf5b417f382" providerId="LiveId" clId="{3D6B69B1-8156-4627-B18C-9161E3A7B16B}" dt="2023-08-03T19:00:27.092" v="6008" actId="478"/>
          <ac:picMkLst>
            <pc:docMk/>
            <pc:sldMk cId="1600469971" sldId="271"/>
            <ac:picMk id="20" creationId="{22F1B126-EC17-105E-390B-B1BE2A7F1D07}"/>
          </ac:picMkLst>
        </pc:picChg>
        <pc:picChg chg="add mod modCrop">
          <ac:chgData name="승환 백" userId="2501fcf5b417f382" providerId="LiveId" clId="{3D6B69B1-8156-4627-B18C-9161E3A7B16B}" dt="2023-08-03T18:56:39.643" v="5923" actId="1076"/>
          <ac:picMkLst>
            <pc:docMk/>
            <pc:sldMk cId="1600469971" sldId="271"/>
            <ac:picMk id="21" creationId="{7C23C91F-AFA9-D0FD-ADEA-5481DB9D76E1}"/>
          </ac:picMkLst>
        </pc:picChg>
        <pc:picChg chg="add del mod">
          <ac:chgData name="승환 백" userId="2501fcf5b417f382" providerId="LiveId" clId="{3D6B69B1-8156-4627-B18C-9161E3A7B16B}" dt="2023-08-03T18:56:30.185" v="5919" actId="478"/>
          <ac:picMkLst>
            <pc:docMk/>
            <pc:sldMk cId="1600469971" sldId="271"/>
            <ac:picMk id="22" creationId="{EAF0667B-E327-DB65-1C54-C4C350C2E555}"/>
          </ac:picMkLst>
        </pc:picChg>
        <pc:picChg chg="add del mod">
          <ac:chgData name="승환 백" userId="2501fcf5b417f382" providerId="LiveId" clId="{3D6B69B1-8156-4627-B18C-9161E3A7B16B}" dt="2023-08-03T18:58:32.836" v="5969" actId="478"/>
          <ac:picMkLst>
            <pc:docMk/>
            <pc:sldMk cId="1600469971" sldId="271"/>
            <ac:picMk id="23" creationId="{B8C7C4C7-E05E-BCE5-866D-0CDFA779CAE3}"/>
          </ac:picMkLst>
        </pc:picChg>
        <pc:picChg chg="add del mod">
          <ac:chgData name="승환 백" userId="2501fcf5b417f382" providerId="LiveId" clId="{3D6B69B1-8156-4627-B18C-9161E3A7B16B}" dt="2023-08-03T19:00:56.215" v="6017" actId="478"/>
          <ac:picMkLst>
            <pc:docMk/>
            <pc:sldMk cId="1600469971" sldId="271"/>
            <ac:picMk id="24" creationId="{1953B585-927B-7B4F-D7E4-9998D0C6575D}"/>
          </ac:picMkLst>
        </pc:picChg>
        <pc:picChg chg="add mod modCrop">
          <ac:chgData name="승환 백" userId="2501fcf5b417f382" providerId="LiveId" clId="{3D6B69B1-8156-4627-B18C-9161E3A7B16B}" dt="2023-08-03T18:57:55.150" v="5958" actId="14100"/>
          <ac:picMkLst>
            <pc:docMk/>
            <pc:sldMk cId="1600469971" sldId="271"/>
            <ac:picMk id="27" creationId="{219FC3C3-60A9-B5CB-74A1-CFF32608484B}"/>
          </ac:picMkLst>
        </pc:picChg>
        <pc:picChg chg="add mod modCrop">
          <ac:chgData name="승환 백" userId="2501fcf5b417f382" providerId="LiveId" clId="{3D6B69B1-8156-4627-B18C-9161E3A7B16B}" dt="2023-08-03T18:58:22.736" v="5968" actId="14100"/>
          <ac:picMkLst>
            <pc:docMk/>
            <pc:sldMk cId="1600469971" sldId="271"/>
            <ac:picMk id="30" creationId="{69B96D2B-D37E-96A1-4DB1-2FA4ED048462}"/>
          </ac:picMkLst>
        </pc:picChg>
        <pc:picChg chg="add mod modCrop">
          <ac:chgData name="승환 백" userId="2501fcf5b417f382" providerId="LiveId" clId="{3D6B69B1-8156-4627-B18C-9161E3A7B16B}" dt="2023-08-03T18:59:23.903" v="5992" actId="1037"/>
          <ac:picMkLst>
            <pc:docMk/>
            <pc:sldMk cId="1600469971" sldId="271"/>
            <ac:picMk id="38" creationId="{B8A773B2-77A7-075F-EA10-3653E1EFCFAB}"/>
          </ac:picMkLst>
        </pc:picChg>
        <pc:picChg chg="add mod modCrop">
          <ac:chgData name="승환 백" userId="2501fcf5b417f382" providerId="LiveId" clId="{3D6B69B1-8156-4627-B18C-9161E3A7B16B}" dt="2023-08-03T18:59:56.720" v="6003" actId="1035"/>
          <ac:picMkLst>
            <pc:docMk/>
            <pc:sldMk cId="1600469971" sldId="271"/>
            <ac:picMk id="40" creationId="{ADE3A555-BD33-2A80-8BC2-0754EBD066A6}"/>
          </ac:picMkLst>
        </pc:picChg>
        <pc:picChg chg="add mod modCrop">
          <ac:chgData name="승환 백" userId="2501fcf5b417f382" providerId="LiveId" clId="{3D6B69B1-8156-4627-B18C-9161E3A7B16B}" dt="2023-08-03T19:00:41.411" v="6013" actId="14100"/>
          <ac:picMkLst>
            <pc:docMk/>
            <pc:sldMk cId="1600469971" sldId="271"/>
            <ac:picMk id="42" creationId="{D005A820-8EB0-EA9C-681E-8F27E417FF6C}"/>
          </ac:picMkLst>
        </pc:picChg>
        <pc:picChg chg="add mod modCrop">
          <ac:chgData name="승환 백" userId="2501fcf5b417f382" providerId="LiveId" clId="{3D6B69B1-8156-4627-B18C-9161E3A7B16B}" dt="2023-08-03T19:01:05.367" v="6022" actId="1076"/>
          <ac:picMkLst>
            <pc:docMk/>
            <pc:sldMk cId="1600469971" sldId="271"/>
            <ac:picMk id="44" creationId="{9A3FA5F0-80BA-AB0A-81B4-BC94F31F0099}"/>
          </ac:picMkLst>
        </pc:picChg>
      </pc:sldChg>
      <pc:sldChg chg="addSp delSp modSp add mod">
        <pc:chgData name="승환 백" userId="2501fcf5b417f382" providerId="LiveId" clId="{3D6B69B1-8156-4627-B18C-9161E3A7B16B}" dt="2023-08-08T20:37:49.384" v="12121" actId="27636"/>
        <pc:sldMkLst>
          <pc:docMk/>
          <pc:sldMk cId="584796426" sldId="272"/>
        </pc:sldMkLst>
        <pc:spChg chg="mod">
          <ac:chgData name="승환 백" userId="2501fcf5b417f382" providerId="LiveId" clId="{3D6B69B1-8156-4627-B18C-9161E3A7B16B}" dt="2023-08-04T21:02:07.424" v="11284" actId="20577"/>
          <ac:spMkLst>
            <pc:docMk/>
            <pc:sldMk cId="584796426" sldId="272"/>
            <ac:spMk id="3" creationId="{EFC9A4E9-B3C1-926B-1482-F6243FB3D4C2}"/>
          </ac:spMkLst>
        </pc:spChg>
        <pc:spChg chg="mod">
          <ac:chgData name="승환 백" userId="2501fcf5b417f382" providerId="LiveId" clId="{3D6B69B1-8156-4627-B18C-9161E3A7B16B}" dt="2023-08-08T20:37:49.384" v="12121" actId="27636"/>
          <ac:spMkLst>
            <pc:docMk/>
            <pc:sldMk cId="584796426" sldId="272"/>
            <ac:spMk id="4" creationId="{9A466E1B-18EB-EB88-2D95-9D7019D293B9}"/>
          </ac:spMkLst>
        </pc:spChg>
        <pc:graphicFrameChg chg="add del mod">
          <ac:chgData name="승환 백" userId="2501fcf5b417f382" providerId="LiveId" clId="{3D6B69B1-8156-4627-B18C-9161E3A7B16B}" dt="2023-08-03T16:44:34.835" v="4821" actId="21"/>
          <ac:graphicFrameMkLst>
            <pc:docMk/>
            <pc:sldMk cId="584796426" sldId="272"/>
            <ac:graphicFrameMk id="6" creationId="{00E594F8-4ECA-7766-6326-9BAEFE061788}"/>
          </ac:graphicFrameMkLst>
        </pc:graphicFrameChg>
        <pc:picChg chg="add del mod">
          <ac:chgData name="승환 백" userId="2501fcf5b417f382" providerId="LiveId" clId="{3D6B69B1-8156-4627-B18C-9161E3A7B16B}" dt="2023-08-03T18:25:19.055" v="5815" actId="478"/>
          <ac:picMkLst>
            <pc:docMk/>
            <pc:sldMk cId="584796426" sldId="272"/>
            <ac:picMk id="7" creationId="{214A4DCB-4E91-6461-2E7F-C24E0CB01883}"/>
          </ac:picMkLst>
        </pc:picChg>
        <pc:picChg chg="del">
          <ac:chgData name="승환 백" userId="2501fcf5b417f382" providerId="LiveId" clId="{3D6B69B1-8156-4627-B18C-9161E3A7B16B}" dt="2023-08-02T23:39:57.893" v="4348" actId="478"/>
          <ac:picMkLst>
            <pc:docMk/>
            <pc:sldMk cId="584796426" sldId="272"/>
            <ac:picMk id="7" creationId="{EDA71029-8FFA-99E3-AB57-541DCA4B29C5}"/>
          </ac:picMkLst>
        </pc:picChg>
        <pc:picChg chg="add del mod modCrop">
          <ac:chgData name="승환 백" userId="2501fcf5b417f382" providerId="LiveId" clId="{3D6B69B1-8156-4627-B18C-9161E3A7B16B}" dt="2023-08-03T18:25:21.876" v="5816" actId="478"/>
          <ac:picMkLst>
            <pc:docMk/>
            <pc:sldMk cId="584796426" sldId="272"/>
            <ac:picMk id="8" creationId="{DF07D118-3651-ED13-062E-D01CFD339D76}"/>
          </ac:picMkLst>
        </pc:picChg>
        <pc:picChg chg="add del mod">
          <ac:chgData name="승환 백" userId="2501fcf5b417f382" providerId="LiveId" clId="{3D6B69B1-8156-4627-B18C-9161E3A7B16B}" dt="2023-08-03T18:24:28.087" v="5806" actId="478"/>
          <ac:picMkLst>
            <pc:docMk/>
            <pc:sldMk cId="584796426" sldId="272"/>
            <ac:picMk id="9" creationId="{88CCAF10-553F-01A1-7731-9AB76F5E1403}"/>
          </ac:picMkLst>
        </pc:picChg>
        <pc:picChg chg="add del mod">
          <ac:chgData name="승환 백" userId="2501fcf5b417f382" providerId="LiveId" clId="{3D6B69B1-8156-4627-B18C-9161E3A7B16B}" dt="2023-08-03T16:43:48.205" v="4819" actId="478"/>
          <ac:picMkLst>
            <pc:docMk/>
            <pc:sldMk cId="584796426" sldId="272"/>
            <ac:picMk id="10" creationId="{AE33C69F-AFD9-D079-5432-9686404200A6}"/>
          </ac:picMkLst>
        </pc:picChg>
        <pc:picChg chg="add del mod modCrop">
          <ac:chgData name="승환 백" userId="2501fcf5b417f382" providerId="LiveId" clId="{3D6B69B1-8156-4627-B18C-9161E3A7B16B}" dt="2023-08-02T23:43:44.190" v="4577" actId="478"/>
          <ac:picMkLst>
            <pc:docMk/>
            <pc:sldMk cId="584796426" sldId="272"/>
            <ac:picMk id="10" creationId="{D33C29C5-092C-C2F6-7990-9A2E2F85AB54}"/>
          </ac:picMkLst>
        </pc:picChg>
        <pc:picChg chg="add del mod">
          <ac:chgData name="승환 백" userId="2501fcf5b417f382" providerId="LiveId" clId="{3D6B69B1-8156-4627-B18C-9161E3A7B16B}" dt="2023-08-03T18:24:32.305" v="5808" actId="478"/>
          <ac:picMkLst>
            <pc:docMk/>
            <pc:sldMk cId="584796426" sldId="272"/>
            <ac:picMk id="11" creationId="{BB7FD607-9E4B-E4FF-7D9E-CE2E8E9D262E}"/>
          </ac:picMkLst>
        </pc:picChg>
        <pc:picChg chg="add del mod modCrop">
          <ac:chgData name="승환 백" userId="2501fcf5b417f382" providerId="LiveId" clId="{3D6B69B1-8156-4627-B18C-9161E3A7B16B}" dt="2023-08-03T18:25:11.645" v="5814" actId="478"/>
          <ac:picMkLst>
            <pc:docMk/>
            <pc:sldMk cId="584796426" sldId="272"/>
            <ac:picMk id="13" creationId="{98C628B6-E8D2-97DA-9D95-0D33F6F23093}"/>
          </ac:picMkLst>
        </pc:picChg>
        <pc:picChg chg="add mod modCrop">
          <ac:chgData name="승환 백" userId="2501fcf5b417f382" providerId="LiveId" clId="{3D6B69B1-8156-4627-B18C-9161E3A7B16B}" dt="2023-08-03T18:33:28.065" v="5833" actId="732"/>
          <ac:picMkLst>
            <pc:docMk/>
            <pc:sldMk cId="584796426" sldId="272"/>
            <ac:picMk id="15" creationId="{D85D8ED6-2460-6924-9A0B-7D1205ED0A15}"/>
          </ac:picMkLst>
        </pc:picChg>
        <pc:picChg chg="add mod modCrop">
          <ac:chgData name="승환 백" userId="2501fcf5b417f382" providerId="LiveId" clId="{3D6B69B1-8156-4627-B18C-9161E3A7B16B}" dt="2023-08-03T18:34:13.286" v="5840" actId="1076"/>
          <ac:picMkLst>
            <pc:docMk/>
            <pc:sldMk cId="584796426" sldId="272"/>
            <ac:picMk id="17" creationId="{1C63288B-6DC5-EBD8-232E-91DD3EC8B05F}"/>
          </ac:picMkLst>
        </pc:picChg>
      </pc:sldChg>
      <pc:sldChg chg="addSp delSp modSp new mod ord">
        <pc:chgData name="승환 백" userId="2501fcf5b417f382" providerId="LiveId" clId="{3D6B69B1-8156-4627-B18C-9161E3A7B16B}" dt="2023-08-10T20:05:19.825" v="13163" actId="20577"/>
        <pc:sldMkLst>
          <pc:docMk/>
          <pc:sldMk cId="359509963" sldId="273"/>
        </pc:sldMkLst>
        <pc:spChg chg="mod">
          <ac:chgData name="승환 백" userId="2501fcf5b417f382" providerId="LiveId" clId="{3D6B69B1-8156-4627-B18C-9161E3A7B16B}" dt="2023-08-10T20:05:19.825" v="13163" actId="20577"/>
          <ac:spMkLst>
            <pc:docMk/>
            <pc:sldMk cId="359509963" sldId="273"/>
            <ac:spMk id="2" creationId="{E0607ABF-D390-1E4E-4A39-6613EC88B780}"/>
          </ac:spMkLst>
        </pc:spChg>
        <pc:spChg chg="mod">
          <ac:chgData name="승환 백" userId="2501fcf5b417f382" providerId="LiveId" clId="{3D6B69B1-8156-4627-B18C-9161E3A7B16B}" dt="2023-08-04T20:57:45.691" v="11262" actId="27636"/>
          <ac:spMkLst>
            <pc:docMk/>
            <pc:sldMk cId="359509963" sldId="273"/>
            <ac:spMk id="3" creationId="{BCD01CC0-E744-B8DF-C272-AB561C9CB259}"/>
          </ac:spMkLst>
        </pc:spChg>
        <pc:spChg chg="mod">
          <ac:chgData name="승환 백" userId="2501fcf5b417f382" providerId="LiveId" clId="{3D6B69B1-8156-4627-B18C-9161E3A7B16B}" dt="2023-08-04T20:58:25.396" v="11272" actId="27636"/>
          <ac:spMkLst>
            <pc:docMk/>
            <pc:sldMk cId="359509963" sldId="273"/>
            <ac:spMk id="4" creationId="{59E0AEA9-58AB-2D62-90F2-3FAE08758CAD}"/>
          </ac:spMkLst>
        </pc:spChg>
        <pc:spChg chg="add del">
          <ac:chgData name="승환 백" userId="2501fcf5b417f382" providerId="LiveId" clId="{3D6B69B1-8156-4627-B18C-9161E3A7B16B}" dt="2023-08-04T03:34:14.232" v="6966" actId="22"/>
          <ac:spMkLst>
            <pc:docMk/>
            <pc:sldMk cId="359509963" sldId="273"/>
            <ac:spMk id="19" creationId="{7FBFAC41-C256-1641-084C-212AE5DE6C9A}"/>
          </ac:spMkLst>
        </pc:spChg>
        <pc:spChg chg="add mod">
          <ac:chgData name="승환 백" userId="2501fcf5b417f382" providerId="LiveId" clId="{3D6B69B1-8156-4627-B18C-9161E3A7B16B}" dt="2023-08-04T03:34:57.864" v="6972" actId="1076"/>
          <ac:spMkLst>
            <pc:docMk/>
            <pc:sldMk cId="359509963" sldId="273"/>
            <ac:spMk id="20" creationId="{4DB18253-55EE-2537-BEF2-70FF9CC04F3C}"/>
          </ac:spMkLst>
        </pc:spChg>
        <pc:picChg chg="add del mod">
          <ac:chgData name="승환 백" userId="2501fcf5b417f382" providerId="LiveId" clId="{3D6B69B1-8156-4627-B18C-9161E3A7B16B}" dt="2023-08-03T17:37:22.525" v="5611" actId="478"/>
          <ac:picMkLst>
            <pc:docMk/>
            <pc:sldMk cId="359509963" sldId="273"/>
            <ac:picMk id="7" creationId="{C816AAD7-BACC-274E-F0BE-4E08E8936121}"/>
          </ac:picMkLst>
        </pc:picChg>
        <pc:picChg chg="add del mod">
          <ac:chgData name="승환 백" userId="2501fcf5b417f382" providerId="LiveId" clId="{3D6B69B1-8156-4627-B18C-9161E3A7B16B}" dt="2023-08-03T17:38:16.744" v="5613" actId="478"/>
          <ac:picMkLst>
            <pc:docMk/>
            <pc:sldMk cId="359509963" sldId="273"/>
            <ac:picMk id="9" creationId="{03D8A4BF-307D-0615-2A20-FF19236C42C5}"/>
          </ac:picMkLst>
        </pc:picChg>
        <pc:picChg chg="add del mod">
          <ac:chgData name="승환 백" userId="2501fcf5b417f382" providerId="LiveId" clId="{3D6B69B1-8156-4627-B18C-9161E3A7B16B}" dt="2023-08-03T17:38:20.884" v="5615" actId="478"/>
          <ac:picMkLst>
            <pc:docMk/>
            <pc:sldMk cId="359509963" sldId="273"/>
            <ac:picMk id="11" creationId="{A8FDA777-88F1-058D-EC0D-C899E6ABF9C0}"/>
          </ac:picMkLst>
        </pc:picChg>
        <pc:picChg chg="add del mod modCrop">
          <ac:chgData name="승환 백" userId="2501fcf5b417f382" providerId="LiveId" clId="{3D6B69B1-8156-4627-B18C-9161E3A7B16B}" dt="2023-08-03T17:54:59.675" v="5630" actId="478"/>
          <ac:picMkLst>
            <pc:docMk/>
            <pc:sldMk cId="359509963" sldId="273"/>
            <ac:picMk id="13" creationId="{BB6E4E4B-E93C-D1C6-15DD-220F312324ED}"/>
          </ac:picMkLst>
        </pc:picChg>
        <pc:picChg chg="add del mod">
          <ac:chgData name="승환 백" userId="2501fcf5b417f382" providerId="LiveId" clId="{3D6B69B1-8156-4627-B18C-9161E3A7B16B}" dt="2023-08-03T18:32:38.178" v="5824" actId="478"/>
          <ac:picMkLst>
            <pc:docMk/>
            <pc:sldMk cId="359509963" sldId="273"/>
            <ac:picMk id="15" creationId="{C8564BD2-D092-C128-EE42-3D53038DB36C}"/>
          </ac:picMkLst>
        </pc:picChg>
        <pc:picChg chg="add mod modCrop">
          <ac:chgData name="승환 백" userId="2501fcf5b417f382" providerId="LiveId" clId="{3D6B69B1-8156-4627-B18C-9161E3A7B16B}" dt="2023-08-03T18:32:43.213" v="5826" actId="14100"/>
          <ac:picMkLst>
            <pc:docMk/>
            <pc:sldMk cId="359509963" sldId="273"/>
            <ac:picMk id="17" creationId="{2A8239DD-2E2D-728B-8DDA-3B620D470A1B}"/>
          </ac:picMkLst>
        </pc:picChg>
      </pc:sldChg>
      <pc:sldChg chg="addSp delSp modSp add del mod">
        <pc:chgData name="승환 백" userId="2501fcf5b417f382" providerId="LiveId" clId="{3D6B69B1-8156-4627-B18C-9161E3A7B16B}" dt="2023-08-03T02:43:49.542" v="4681" actId="2696"/>
        <pc:sldMkLst>
          <pc:docMk/>
          <pc:sldMk cId="1693139472" sldId="273"/>
        </pc:sldMkLst>
        <pc:picChg chg="del">
          <ac:chgData name="승환 백" userId="2501fcf5b417f382" providerId="LiveId" clId="{3D6B69B1-8156-4627-B18C-9161E3A7B16B}" dt="2023-08-03T02:42:50.768" v="4668" actId="478"/>
          <ac:picMkLst>
            <pc:docMk/>
            <pc:sldMk cId="1693139472" sldId="273"/>
            <ac:picMk id="8" creationId="{DF07D118-3651-ED13-062E-D01CFD339D76}"/>
          </ac:picMkLst>
        </pc:picChg>
        <pc:picChg chg="add mod modCrop">
          <ac:chgData name="승환 백" userId="2501fcf5b417f382" providerId="LiveId" clId="{3D6B69B1-8156-4627-B18C-9161E3A7B16B}" dt="2023-08-03T02:43:06.051" v="4673" actId="732"/>
          <ac:picMkLst>
            <pc:docMk/>
            <pc:sldMk cId="1693139472" sldId="273"/>
            <ac:picMk id="9" creationId="{01EF1BD6-FC66-61FE-C022-BD81E9C0DA67}"/>
          </ac:picMkLst>
        </pc:picChg>
      </pc:sldChg>
      <pc:sldChg chg="modSp add mod ord">
        <pc:chgData name="승환 백" userId="2501fcf5b417f382" providerId="LiveId" clId="{3D6B69B1-8156-4627-B18C-9161E3A7B16B}" dt="2023-08-10T20:05:16.814" v="13161" actId="20577"/>
        <pc:sldMkLst>
          <pc:docMk/>
          <pc:sldMk cId="2087711002" sldId="274"/>
        </pc:sldMkLst>
        <pc:spChg chg="mod">
          <ac:chgData name="승환 백" userId="2501fcf5b417f382" providerId="LiveId" clId="{3D6B69B1-8156-4627-B18C-9161E3A7B16B}" dt="2023-08-10T20:05:16.814" v="13161" actId="20577"/>
          <ac:spMkLst>
            <pc:docMk/>
            <pc:sldMk cId="2087711002" sldId="274"/>
            <ac:spMk id="2" creationId="{E0607ABF-D390-1E4E-4A39-6613EC88B780}"/>
          </ac:spMkLst>
        </pc:spChg>
        <pc:spChg chg="mod">
          <ac:chgData name="승환 백" userId="2501fcf5b417f382" providerId="LiveId" clId="{3D6B69B1-8156-4627-B18C-9161E3A7B16B}" dt="2023-08-10T20:01:44.535" v="13159"/>
          <ac:spMkLst>
            <pc:docMk/>
            <pc:sldMk cId="2087711002" sldId="274"/>
            <ac:spMk id="3" creationId="{BCD01CC0-E744-B8DF-C272-AB561C9CB259}"/>
          </ac:spMkLst>
        </pc:spChg>
        <pc:spChg chg="mod">
          <ac:chgData name="승환 백" userId="2501fcf5b417f382" providerId="LiveId" clId="{3D6B69B1-8156-4627-B18C-9161E3A7B16B}" dt="2023-08-04T20:52:29.626" v="11250" actId="20577"/>
          <ac:spMkLst>
            <pc:docMk/>
            <pc:sldMk cId="2087711002" sldId="274"/>
            <ac:spMk id="4" creationId="{59E0AEA9-58AB-2D62-90F2-3FAE08758CAD}"/>
          </ac:spMkLst>
        </pc:spChg>
      </pc:sldChg>
      <pc:sldChg chg="addSp delSp modSp add del mod">
        <pc:chgData name="승환 백" userId="2501fcf5b417f382" providerId="LiveId" clId="{3D6B69B1-8156-4627-B18C-9161E3A7B16B}" dt="2023-08-04T18:45:58.082" v="10366" actId="47"/>
        <pc:sldMkLst>
          <pc:docMk/>
          <pc:sldMk cId="2187250968" sldId="275"/>
        </pc:sldMkLst>
        <pc:picChg chg="add mod modCrop">
          <ac:chgData name="승환 백" userId="2501fcf5b417f382" providerId="LiveId" clId="{3D6B69B1-8156-4627-B18C-9161E3A7B16B}" dt="2023-08-04T04:46:51.794" v="8510" actId="1076"/>
          <ac:picMkLst>
            <pc:docMk/>
            <pc:sldMk cId="2187250968" sldId="275"/>
            <ac:picMk id="6" creationId="{A2FDE2E2-49C2-8AA9-8B46-1F45085953F7}"/>
          </ac:picMkLst>
        </pc:picChg>
        <pc:picChg chg="del">
          <ac:chgData name="승환 백" userId="2501fcf5b417f382" providerId="LiveId" clId="{3D6B69B1-8156-4627-B18C-9161E3A7B16B}" dt="2023-08-04T04:46:25.299" v="8504" actId="478"/>
          <ac:picMkLst>
            <pc:docMk/>
            <pc:sldMk cId="2187250968" sldId="275"/>
            <ac:picMk id="8" creationId="{7141D774-A656-6775-2B11-2A3B9CB098F4}"/>
          </ac:picMkLst>
        </pc:picChg>
      </pc:sldChg>
      <pc:sldChg chg="new del">
        <pc:chgData name="승환 백" userId="2501fcf5b417f382" providerId="LiveId" clId="{3D6B69B1-8156-4627-B18C-9161E3A7B16B}" dt="2023-08-04T21:02:21.678" v="11285" actId="2696"/>
        <pc:sldMkLst>
          <pc:docMk/>
          <pc:sldMk cId="590139884" sldId="276"/>
        </pc:sldMkLst>
      </pc:sldChg>
      <pc:sldChg chg="add del">
        <pc:chgData name="승환 백" userId="2501fcf5b417f382" providerId="LiveId" clId="{3D6B69B1-8156-4627-B18C-9161E3A7B16B}" dt="2023-08-04T03:47:36.631" v="7419"/>
        <pc:sldMkLst>
          <pc:docMk/>
          <pc:sldMk cId="2286476879" sldId="276"/>
        </pc:sldMkLst>
      </pc:sldChg>
      <pc:sldChg chg="addSp delSp modSp add mod">
        <pc:chgData name="승환 백" userId="2501fcf5b417f382" providerId="LiveId" clId="{3D6B69B1-8156-4627-B18C-9161E3A7B16B}" dt="2023-08-12T01:27:02.255" v="13192" actId="1076"/>
        <pc:sldMkLst>
          <pc:docMk/>
          <pc:sldMk cId="725528224" sldId="277"/>
        </pc:sldMkLst>
        <pc:spChg chg="mod">
          <ac:chgData name="승환 백" userId="2501fcf5b417f382" providerId="LiveId" clId="{3D6B69B1-8156-4627-B18C-9161E3A7B16B}" dt="2023-08-04T21:19:57.951" v="11915" actId="27636"/>
          <ac:spMkLst>
            <pc:docMk/>
            <pc:sldMk cId="725528224" sldId="277"/>
            <ac:spMk id="10" creationId="{1AC189A9-E351-0FEC-785B-C04308A1C608}"/>
          </ac:spMkLst>
        </pc:spChg>
        <pc:spChg chg="mod">
          <ac:chgData name="승환 백" userId="2501fcf5b417f382" providerId="LiveId" clId="{3D6B69B1-8156-4627-B18C-9161E3A7B16B}" dt="2023-08-09T04:33:03.093" v="13093" actId="313"/>
          <ac:spMkLst>
            <pc:docMk/>
            <pc:sldMk cId="725528224" sldId="277"/>
            <ac:spMk id="11" creationId="{C9E216B7-14B3-878C-FD5E-E7DD29F6E3B9}"/>
          </ac:spMkLst>
        </pc:spChg>
        <pc:picChg chg="add del mod">
          <ac:chgData name="승환 백" userId="2501fcf5b417f382" providerId="LiveId" clId="{3D6B69B1-8156-4627-B18C-9161E3A7B16B}" dt="2023-08-12T01:26:24.176" v="13186" actId="478"/>
          <ac:picMkLst>
            <pc:docMk/>
            <pc:sldMk cId="725528224" sldId="277"/>
            <ac:picMk id="4" creationId="{1829E10B-AC95-F3F0-289D-F33AD213FF5A}"/>
          </ac:picMkLst>
        </pc:picChg>
        <pc:picChg chg="add mod">
          <ac:chgData name="승환 백" userId="2501fcf5b417f382" providerId="LiveId" clId="{3D6B69B1-8156-4627-B18C-9161E3A7B16B}" dt="2023-08-12T01:27:02.255" v="13192" actId="1076"/>
          <ac:picMkLst>
            <pc:docMk/>
            <pc:sldMk cId="725528224" sldId="277"/>
            <ac:picMk id="6" creationId="{0590229B-DADF-95D7-2412-3D71C9AACF3E}"/>
          </ac:picMkLst>
        </pc:picChg>
        <pc:picChg chg="del">
          <ac:chgData name="승환 백" userId="2501fcf5b417f382" providerId="LiveId" clId="{3D6B69B1-8156-4627-B18C-9161E3A7B16B}" dt="2023-08-04T04:45:50.827" v="8498" actId="478"/>
          <ac:picMkLst>
            <pc:docMk/>
            <pc:sldMk cId="725528224" sldId="277"/>
            <ac:picMk id="13" creationId="{D81801C1-4126-B24F-CA92-2B750D06FBAC}"/>
          </ac:picMkLst>
        </pc:picChg>
      </pc:sldChg>
      <pc:sldChg chg="addSp delSp modSp add mod">
        <pc:chgData name="승환 백" userId="2501fcf5b417f382" providerId="LiveId" clId="{3D6B69B1-8156-4627-B18C-9161E3A7B16B}" dt="2023-08-09T04:33:41.233" v="13105" actId="313"/>
        <pc:sldMkLst>
          <pc:docMk/>
          <pc:sldMk cId="29305086" sldId="278"/>
        </pc:sldMkLst>
        <pc:spChg chg="mod">
          <ac:chgData name="승환 백" userId="2501fcf5b417f382" providerId="LiveId" clId="{3D6B69B1-8156-4627-B18C-9161E3A7B16B}" dt="2023-08-09T04:33:41.233" v="13105" actId="313"/>
          <ac:spMkLst>
            <pc:docMk/>
            <pc:sldMk cId="29305086" sldId="278"/>
            <ac:spMk id="11" creationId="{C9E216B7-14B3-878C-FD5E-E7DD29F6E3B9}"/>
          </ac:spMkLst>
        </pc:spChg>
        <pc:picChg chg="add del mod">
          <ac:chgData name="승환 백" userId="2501fcf5b417f382" providerId="LiveId" clId="{3D6B69B1-8156-4627-B18C-9161E3A7B16B}" dt="2023-08-04T04:49:56.021" v="8517" actId="478"/>
          <ac:picMkLst>
            <pc:docMk/>
            <pc:sldMk cId="29305086" sldId="278"/>
            <ac:picMk id="4" creationId="{FB41C136-072D-4BF6-044D-79526A5F4117}"/>
          </ac:picMkLst>
        </pc:picChg>
        <pc:picChg chg="add del mod">
          <ac:chgData name="승환 백" userId="2501fcf5b417f382" providerId="LiveId" clId="{3D6B69B1-8156-4627-B18C-9161E3A7B16B}" dt="2023-08-04T04:49:56.529" v="8518" actId="478"/>
          <ac:picMkLst>
            <pc:docMk/>
            <pc:sldMk cId="29305086" sldId="278"/>
            <ac:picMk id="7" creationId="{ACA2D075-5A88-D1A5-309A-58E4C1B798B6}"/>
          </ac:picMkLst>
        </pc:picChg>
        <pc:picChg chg="add del mod">
          <ac:chgData name="승환 백" userId="2501fcf5b417f382" providerId="LiveId" clId="{3D6B69B1-8156-4627-B18C-9161E3A7B16B}" dt="2023-08-04T04:49:57.087" v="8519" actId="478"/>
          <ac:picMkLst>
            <pc:docMk/>
            <pc:sldMk cId="29305086" sldId="278"/>
            <ac:picMk id="9" creationId="{28EEAF67-60AC-FA2F-2D16-32CA2FFE4B72}"/>
          </ac:picMkLst>
        </pc:picChg>
        <pc:picChg chg="del">
          <ac:chgData name="승환 백" userId="2501fcf5b417f382" providerId="LiveId" clId="{3D6B69B1-8156-4627-B18C-9161E3A7B16B}" dt="2023-08-04T03:59:44.505" v="8174" actId="478"/>
          <ac:picMkLst>
            <pc:docMk/>
            <pc:sldMk cId="29305086" sldId="278"/>
            <ac:picMk id="13" creationId="{D81801C1-4126-B24F-CA92-2B750D06FBAC}"/>
          </ac:picMkLst>
        </pc:picChg>
        <pc:picChg chg="add del mod">
          <ac:chgData name="승환 백" userId="2501fcf5b417f382" providerId="LiveId" clId="{3D6B69B1-8156-4627-B18C-9161E3A7B16B}" dt="2023-08-04T04:49:58.216" v="8520" actId="478"/>
          <ac:picMkLst>
            <pc:docMk/>
            <pc:sldMk cId="29305086" sldId="278"/>
            <ac:picMk id="14" creationId="{A98E7027-20AB-4D2A-EC04-69E479D85DCE}"/>
          </ac:picMkLst>
        </pc:picChg>
        <pc:picChg chg="add mod modCrop">
          <ac:chgData name="승환 백" userId="2501fcf5b417f382" providerId="LiveId" clId="{3D6B69B1-8156-4627-B18C-9161E3A7B16B}" dt="2023-08-04T04:50:40.748" v="8535" actId="14100"/>
          <ac:picMkLst>
            <pc:docMk/>
            <pc:sldMk cId="29305086" sldId="278"/>
            <ac:picMk id="16" creationId="{88AF9622-BF14-386F-6063-44A1361E6CFE}"/>
          </ac:picMkLst>
        </pc:picChg>
        <pc:picChg chg="add mod modCrop">
          <ac:chgData name="승환 백" userId="2501fcf5b417f382" providerId="LiveId" clId="{3D6B69B1-8156-4627-B18C-9161E3A7B16B}" dt="2023-08-04T04:50:41.634" v="8536" actId="1076"/>
          <ac:picMkLst>
            <pc:docMk/>
            <pc:sldMk cId="29305086" sldId="278"/>
            <ac:picMk id="18" creationId="{E5333E2C-A22E-AF16-7194-DCA048603C31}"/>
          </ac:picMkLst>
        </pc:picChg>
        <pc:picChg chg="add mod modCrop">
          <ac:chgData name="승환 백" userId="2501fcf5b417f382" providerId="LiveId" clId="{3D6B69B1-8156-4627-B18C-9161E3A7B16B}" dt="2023-08-04T04:51:30.460" v="8555" actId="14100"/>
          <ac:picMkLst>
            <pc:docMk/>
            <pc:sldMk cId="29305086" sldId="278"/>
            <ac:picMk id="20" creationId="{A295E93D-13ED-4FBB-1E56-6E7F24181E43}"/>
          </ac:picMkLst>
        </pc:picChg>
        <pc:picChg chg="add mod modCrop">
          <ac:chgData name="승환 백" userId="2501fcf5b417f382" providerId="LiveId" clId="{3D6B69B1-8156-4627-B18C-9161E3A7B16B}" dt="2023-08-04T04:51:21.596" v="8552" actId="1076"/>
          <ac:picMkLst>
            <pc:docMk/>
            <pc:sldMk cId="29305086" sldId="278"/>
            <ac:picMk id="22" creationId="{C6459D7D-B43F-D525-212A-0173AD205D0C}"/>
          </ac:picMkLst>
        </pc:picChg>
      </pc:sldChg>
      <pc:sldChg chg="addSp delSp modSp add mod">
        <pc:chgData name="승환 백" userId="2501fcf5b417f382" providerId="LiveId" clId="{3D6B69B1-8156-4627-B18C-9161E3A7B16B}" dt="2023-08-12T01:27:06.996" v="13193" actId="1076"/>
        <pc:sldMkLst>
          <pc:docMk/>
          <pc:sldMk cId="2616066411" sldId="279"/>
        </pc:sldMkLst>
        <pc:spChg chg="mod">
          <ac:chgData name="승환 백" userId="2501fcf5b417f382" providerId="LiveId" clId="{3D6B69B1-8156-4627-B18C-9161E3A7B16B}" dt="2023-08-09T04:32:28.382" v="13069" actId="27636"/>
          <ac:spMkLst>
            <pc:docMk/>
            <pc:sldMk cId="2616066411" sldId="279"/>
            <ac:spMk id="3" creationId="{409FAAC3-0E48-83B5-49FD-FDA641C1D147}"/>
          </ac:spMkLst>
        </pc:spChg>
        <pc:spChg chg="mod">
          <ac:chgData name="승환 백" userId="2501fcf5b417f382" providerId="LiveId" clId="{3D6B69B1-8156-4627-B18C-9161E3A7B16B}" dt="2023-08-09T04:28:06.602" v="13035" actId="20577"/>
          <ac:spMkLst>
            <pc:docMk/>
            <pc:sldMk cId="2616066411" sldId="279"/>
            <ac:spMk id="4" creationId="{761A951F-81AB-C972-D501-EDA71FAB494D}"/>
          </ac:spMkLst>
        </pc:spChg>
        <pc:picChg chg="del">
          <ac:chgData name="승환 백" userId="2501fcf5b417f382" providerId="LiveId" clId="{3D6B69B1-8156-4627-B18C-9161E3A7B16B}" dt="2023-08-09T04:10:19.954" v="12178" actId="478"/>
          <ac:picMkLst>
            <pc:docMk/>
            <pc:sldMk cId="2616066411" sldId="279"/>
            <ac:picMk id="6" creationId="{0224EDEF-16F0-B8B6-7A13-2DC749BD1DAF}"/>
          </ac:picMkLst>
        </pc:picChg>
        <pc:picChg chg="add mod modCrop">
          <ac:chgData name="승환 백" userId="2501fcf5b417f382" providerId="LiveId" clId="{3D6B69B1-8156-4627-B18C-9161E3A7B16B}" dt="2023-08-12T01:27:06.996" v="13193" actId="1076"/>
          <ac:picMkLst>
            <pc:docMk/>
            <pc:sldMk cId="2616066411" sldId="279"/>
            <ac:picMk id="7" creationId="{F50E9B2B-938B-7E71-E41D-DFBAAE6EEC5A}"/>
          </ac:picMkLst>
        </pc:picChg>
        <pc:picChg chg="add del mod">
          <ac:chgData name="승환 백" userId="2501fcf5b417f382" providerId="LiveId" clId="{3D6B69B1-8156-4627-B18C-9161E3A7B16B}" dt="2023-08-12T01:25:50.713" v="13179" actId="478"/>
          <ac:picMkLst>
            <pc:docMk/>
            <pc:sldMk cId="2616066411" sldId="279"/>
            <ac:picMk id="8" creationId="{CE7B2F66-2D0B-7AC9-2FBD-8E5E544A642A}"/>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dLblPos val="ctr"/>
          <c:showLegendKey val="0"/>
          <c:showVal val="0"/>
          <c:showCatName val="0"/>
          <c:showSerName val="0"/>
          <c:showPercent val="1"/>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0" cap="flat" cmpd="sng" algn="ctr">
      <a:noFill/>
      <a:round/>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A1208F8-C77B-D74F-B744-251287BDCA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BBC6985-D59B-ED4C-A70C-2CC55C24F9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3E7B4C-DAAA-FF42-ACC3-9082998C8051}" type="datetimeFigureOut">
              <a:rPr lang="en-US" smtClean="0"/>
              <a:t>8/11/2023</a:t>
            </a:fld>
            <a:endParaRPr lang="en-US"/>
          </a:p>
        </p:txBody>
      </p:sp>
      <p:sp>
        <p:nvSpPr>
          <p:cNvPr id="4" name="Footer Placeholder 3">
            <a:extLst>
              <a:ext uri="{FF2B5EF4-FFF2-40B4-BE49-F238E27FC236}">
                <a16:creationId xmlns:a16="http://schemas.microsoft.com/office/drawing/2014/main" id="{051E5110-3723-1A4C-BFBF-177D32FB583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34C7CFF-5960-0D4B-B26E-EF7C0C1C7DF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680314-2679-CC4D-9663-C842C457AE93}" type="slidenum">
              <a:rPr lang="en-US" smtClean="0"/>
              <a:t>‹#›</a:t>
            </a:fld>
            <a:endParaRPr lang="en-US"/>
          </a:p>
        </p:txBody>
      </p:sp>
    </p:spTree>
    <p:extLst>
      <p:ext uri="{BB962C8B-B14F-4D97-AF65-F5344CB8AC3E}">
        <p14:creationId xmlns:p14="http://schemas.microsoft.com/office/powerpoint/2010/main" val="28959434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9" name="Shape 109"/>
          <p:cNvSpPr>
            <a:spLocks noGrp="1" noRot="1" noChangeAspect="1"/>
          </p:cNvSpPr>
          <p:nvPr>
            <p:ph type="sldImg"/>
          </p:nvPr>
        </p:nvSpPr>
        <p:spPr>
          <a:xfrm>
            <a:off x="1143000" y="685800"/>
            <a:ext cx="4572000" cy="3429000"/>
          </a:xfrm>
          <a:prstGeom prst="rect">
            <a:avLst/>
          </a:prstGeom>
        </p:spPr>
        <p:txBody>
          <a:bodyPr/>
          <a:lstStyle/>
          <a:p>
            <a:endParaRPr/>
          </a:p>
        </p:txBody>
      </p:sp>
      <p:sp>
        <p:nvSpPr>
          <p:cNvPr id="110" name="Shape 110"/>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568709531"/>
      </p:ext>
    </p:extLst>
  </p:cSld>
  <p:clrMap bg1="lt1" tx1="dk1" bg2="lt2" tx2="dk2" accent1="accent1" accent2="accent2" accent3="accent3" accent4="accent4" accent5="accent5" accent6="accent6" hlink="hlink" folHlink="folHlink"/>
  <p:notesStyle>
    <a:lvl1pPr latinLnBrk="0">
      <a:defRPr sz="1200">
        <a:latin typeface="+mj-lt"/>
        <a:ea typeface="+mj-ea"/>
        <a:cs typeface="+mj-cs"/>
        <a:sym typeface="Open Sans Regular"/>
      </a:defRPr>
    </a:lvl1pPr>
    <a:lvl2pPr indent="228600" latinLnBrk="0">
      <a:defRPr sz="1200">
        <a:latin typeface="+mj-lt"/>
        <a:ea typeface="+mj-ea"/>
        <a:cs typeface="+mj-cs"/>
        <a:sym typeface="Open Sans Regular"/>
      </a:defRPr>
    </a:lvl2pPr>
    <a:lvl3pPr indent="457200" latinLnBrk="0">
      <a:defRPr sz="1200">
        <a:latin typeface="+mj-lt"/>
        <a:ea typeface="+mj-ea"/>
        <a:cs typeface="+mj-cs"/>
        <a:sym typeface="Open Sans Regular"/>
      </a:defRPr>
    </a:lvl3pPr>
    <a:lvl4pPr indent="685800" latinLnBrk="0">
      <a:defRPr sz="1200">
        <a:latin typeface="+mj-lt"/>
        <a:ea typeface="+mj-ea"/>
        <a:cs typeface="+mj-cs"/>
        <a:sym typeface="Open Sans Regular"/>
      </a:defRPr>
    </a:lvl4pPr>
    <a:lvl5pPr indent="914400" latinLnBrk="0">
      <a:defRPr sz="1200">
        <a:latin typeface="+mj-lt"/>
        <a:ea typeface="+mj-ea"/>
        <a:cs typeface="+mj-cs"/>
        <a:sym typeface="Open Sans Regular"/>
      </a:defRPr>
    </a:lvl5pPr>
    <a:lvl6pPr indent="1143000" latinLnBrk="0">
      <a:defRPr sz="1200">
        <a:latin typeface="+mj-lt"/>
        <a:ea typeface="+mj-ea"/>
        <a:cs typeface="+mj-cs"/>
        <a:sym typeface="Open Sans Regular"/>
      </a:defRPr>
    </a:lvl6pPr>
    <a:lvl7pPr indent="1371600" latinLnBrk="0">
      <a:defRPr sz="1200">
        <a:latin typeface="+mj-lt"/>
        <a:ea typeface="+mj-ea"/>
        <a:cs typeface="+mj-cs"/>
        <a:sym typeface="Open Sans Regular"/>
      </a:defRPr>
    </a:lvl7pPr>
    <a:lvl8pPr indent="1600200" latinLnBrk="0">
      <a:defRPr sz="1200">
        <a:latin typeface="+mj-lt"/>
        <a:ea typeface="+mj-ea"/>
        <a:cs typeface="+mj-cs"/>
        <a:sym typeface="Open Sans Regular"/>
      </a:defRPr>
    </a:lvl8pPr>
    <a:lvl9pPr indent="1828800" latinLnBrk="0">
      <a:defRPr sz="1200">
        <a:latin typeface="+mj-lt"/>
        <a:ea typeface="+mj-ea"/>
        <a:cs typeface="+mj-cs"/>
        <a:sym typeface="Open Sans Regular"/>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chart" Target="../charts/chart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6" descr="Picture 6"/>
          <p:cNvPicPr>
            <a:picLocks noChangeAspect="1"/>
          </p:cNvPicPr>
          <p:nvPr userDrawn="1"/>
        </p:nvPicPr>
        <p:blipFill>
          <a:blip r:embed="rId2"/>
          <a:stretch>
            <a:fillRect/>
          </a:stretch>
        </p:blipFill>
        <p:spPr>
          <a:xfrm>
            <a:off x="0" y="0"/>
            <a:ext cx="12192000" cy="6858000"/>
          </a:xfrm>
          <a:prstGeom prst="rect">
            <a:avLst/>
          </a:prstGeom>
          <a:ln w="12700">
            <a:miter lim="400000"/>
          </a:ln>
        </p:spPr>
      </p:pic>
      <p:sp>
        <p:nvSpPr>
          <p:cNvPr id="5" name="Rectangle 4">
            <a:extLst>
              <a:ext uri="{FF2B5EF4-FFF2-40B4-BE49-F238E27FC236}">
                <a16:creationId xmlns:a16="http://schemas.microsoft.com/office/drawing/2014/main" id="{AFE074F5-EFB6-984F-B0E2-65724356BCE8}"/>
              </a:ext>
            </a:extLst>
          </p:cNvPr>
          <p:cNvSpPr/>
          <p:nvPr userDrawn="1"/>
        </p:nvSpPr>
        <p:spPr>
          <a:xfrm>
            <a:off x="4972833" y="0"/>
            <a:ext cx="7219167" cy="6858000"/>
          </a:xfrm>
          <a:prstGeom prst="rect">
            <a:avLst/>
          </a:prstGeom>
          <a:solidFill>
            <a:schemeClr val="bg1">
              <a:lumMod val="9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125D90BB-CDFB-F24F-B002-2F90E78260A5}"/>
              </a:ext>
            </a:extLst>
          </p:cNvPr>
          <p:cNvCxnSpPr>
            <a:cxnSpLocks/>
          </p:cNvCxnSpPr>
          <p:nvPr userDrawn="1"/>
        </p:nvCxnSpPr>
        <p:spPr>
          <a:xfrm>
            <a:off x="5776231" y="3745282"/>
            <a:ext cx="5687223" cy="0"/>
          </a:xfrm>
          <a:prstGeom prst="line">
            <a:avLst/>
          </a:prstGeom>
          <a:noFill/>
          <a:ln w="12700" cap="flat">
            <a:solidFill>
              <a:schemeClr val="bg1">
                <a:lumMod val="65000"/>
              </a:schemeClr>
            </a:solidFill>
            <a:prstDash val="solid"/>
            <a:miter lim="800000"/>
          </a:ln>
          <a:effectLst/>
          <a:sp3d/>
        </p:spPr>
        <p:style>
          <a:lnRef idx="0">
            <a:scrgbClr r="0" g="0" b="0"/>
          </a:lnRef>
          <a:fillRef idx="0">
            <a:scrgbClr r="0" g="0" b="0"/>
          </a:fillRef>
          <a:effectRef idx="0">
            <a:scrgbClr r="0" g="0" b="0"/>
          </a:effectRef>
          <a:fontRef idx="none"/>
        </p:style>
      </p:cxnSp>
      <p:sp>
        <p:nvSpPr>
          <p:cNvPr id="7" name="Text Placeholder 2"/>
          <p:cNvSpPr>
            <a:spLocks noGrp="1"/>
          </p:cNvSpPr>
          <p:nvPr>
            <p:ph type="body" sz="quarter" idx="10" hasCustomPrompt="1"/>
          </p:nvPr>
        </p:nvSpPr>
        <p:spPr>
          <a:xfrm>
            <a:off x="5732463" y="2284413"/>
            <a:ext cx="5730875" cy="1200150"/>
          </a:xfrm>
        </p:spPr>
        <p:txBody>
          <a:bodyPr anchor="ctr">
            <a:normAutofit/>
          </a:bodyPr>
          <a:lstStyle>
            <a:lvl1pPr marL="0" indent="0">
              <a:buNone/>
              <a:defRPr sz="3600" baseline="0">
                <a:solidFill>
                  <a:schemeClr val="accent3">
                    <a:lumMod val="50000"/>
                  </a:schemeClr>
                </a:solidFill>
              </a:defRPr>
            </a:lvl1pPr>
            <a:lvl5pPr>
              <a:defRPr/>
            </a:lvl5pPr>
          </a:lstStyle>
          <a:p>
            <a:pPr lvl="0"/>
            <a:r>
              <a:rPr lang="en-US" dirty="0"/>
              <a:t>Click to add Presentation Headline</a:t>
            </a:r>
          </a:p>
        </p:txBody>
      </p:sp>
      <p:sp>
        <p:nvSpPr>
          <p:cNvPr id="8" name="Text Placeholder 11"/>
          <p:cNvSpPr>
            <a:spLocks noGrp="1"/>
          </p:cNvSpPr>
          <p:nvPr>
            <p:ph type="body" sz="quarter" idx="11" hasCustomPrompt="1"/>
          </p:nvPr>
        </p:nvSpPr>
        <p:spPr>
          <a:xfrm>
            <a:off x="5788025" y="4026802"/>
            <a:ext cx="3270250" cy="338137"/>
          </a:xfrm>
        </p:spPr>
        <p:txBody>
          <a:bodyPr anchor="ctr">
            <a:normAutofit/>
          </a:bodyPr>
          <a:lstStyle>
            <a:lvl1pPr marL="0" indent="0">
              <a:buNone/>
              <a:defRPr sz="1600" b="1" cap="all" spc="300" baseline="0">
                <a:solidFill>
                  <a:schemeClr val="accent3">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MONTH XX, 2018</a:t>
            </a:r>
          </a:p>
        </p:txBody>
      </p:sp>
      <p:pic>
        <p:nvPicPr>
          <p:cNvPr id="9" name="Picture 8">
            <a:extLst>
              <a:ext uri="{FF2B5EF4-FFF2-40B4-BE49-F238E27FC236}">
                <a16:creationId xmlns:a16="http://schemas.microsoft.com/office/drawing/2014/main" id="{3732ECAD-7B1F-1842-95AA-B00E33C3E064}"/>
              </a:ext>
            </a:extLst>
          </p:cNvPr>
          <p:cNvPicPr>
            <a:picLocks noChangeAspect="1"/>
          </p:cNvPicPr>
          <p:nvPr userDrawn="1"/>
        </p:nvPicPr>
        <p:blipFill>
          <a:blip r:embed="rId3"/>
          <a:stretch>
            <a:fillRect/>
          </a:stretch>
        </p:blipFill>
        <p:spPr>
          <a:xfrm>
            <a:off x="2604543" y="2556221"/>
            <a:ext cx="2078103" cy="1319671"/>
          </a:xfrm>
          <a:prstGeom prst="rect">
            <a:avLst/>
          </a:prstGeom>
        </p:spPr>
      </p:pic>
      <p:sp>
        <p:nvSpPr>
          <p:cNvPr id="10" name="Text Placeholder 13"/>
          <p:cNvSpPr>
            <a:spLocks noGrp="1"/>
          </p:cNvSpPr>
          <p:nvPr>
            <p:ph type="body" sz="quarter" idx="12" hasCustomPrompt="1"/>
          </p:nvPr>
        </p:nvSpPr>
        <p:spPr>
          <a:xfrm>
            <a:off x="5781891" y="4449077"/>
            <a:ext cx="5926137" cy="646112"/>
          </a:xfrm>
        </p:spPr>
        <p:txBody>
          <a:bodyPr>
            <a:noAutofit/>
          </a:bodyPr>
          <a:lstStyle>
            <a:lvl1pPr marL="0" indent="0">
              <a:lnSpc>
                <a:spcPct val="100000"/>
              </a:lnSpc>
              <a:spcBef>
                <a:spcPts val="0"/>
              </a:spcBef>
              <a:buNone/>
              <a:defRPr sz="1800">
                <a:solidFill>
                  <a:schemeClr val="accent3">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Presenter’s Name</a:t>
            </a:r>
          </a:p>
          <a:p>
            <a:pPr lvl="0"/>
            <a:r>
              <a:rPr lang="en-US" dirty="0"/>
              <a:t>Presenter’s Title</a:t>
            </a:r>
          </a:p>
        </p:txBody>
      </p:sp>
    </p:spTree>
    <p:extLst>
      <p:ext uri="{BB962C8B-B14F-4D97-AF65-F5344CB8AC3E}">
        <p14:creationId xmlns:p14="http://schemas.microsoft.com/office/powerpoint/2010/main" val="3114746159"/>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lumn and Photo">
    <p:spTree>
      <p:nvGrpSpPr>
        <p:cNvPr id="1" name=""/>
        <p:cNvGrpSpPr/>
        <p:nvPr/>
      </p:nvGrpSpPr>
      <p:grpSpPr>
        <a:xfrm>
          <a:off x="0" y="0"/>
          <a:ext cx="0" cy="0"/>
          <a:chOff x="0" y="0"/>
          <a:chExt cx="0" cy="0"/>
        </a:xfrm>
      </p:grpSpPr>
      <p:pic>
        <p:nvPicPr>
          <p:cNvPr id="12" name="Picture 6" descr="Picture 6"/>
          <p:cNvPicPr>
            <a:picLocks noChangeAspect="1"/>
          </p:cNvPicPr>
          <p:nvPr userDrawn="1"/>
        </p:nvPicPr>
        <p:blipFill>
          <a:blip r:embed="rId2"/>
          <a:stretch>
            <a:fillRect/>
          </a:stretch>
        </p:blipFill>
        <p:spPr>
          <a:xfrm>
            <a:off x="0" y="0"/>
            <a:ext cx="12192000" cy="6858000"/>
          </a:xfrm>
          <a:prstGeom prst="rect">
            <a:avLst/>
          </a:prstGeom>
          <a:ln w="12700">
            <a:miter lim="400000"/>
          </a:ln>
        </p:spPr>
      </p:pic>
      <p:sp>
        <p:nvSpPr>
          <p:cNvPr id="13" name="Rectangle 12">
            <a:extLst>
              <a:ext uri="{FF2B5EF4-FFF2-40B4-BE49-F238E27FC236}">
                <a16:creationId xmlns:a16="http://schemas.microsoft.com/office/drawing/2014/main" id="{AFE074F5-EFB6-984F-B0E2-65724356BCE8}"/>
              </a:ext>
            </a:extLst>
          </p:cNvPr>
          <p:cNvSpPr/>
          <p:nvPr userDrawn="1"/>
        </p:nvSpPr>
        <p:spPr>
          <a:xfrm>
            <a:off x="0" y="0"/>
            <a:ext cx="12192000" cy="6858000"/>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125D90BB-CDFB-F24F-B002-2F90E78260A5}"/>
              </a:ext>
            </a:extLst>
          </p:cNvPr>
          <p:cNvCxnSpPr>
            <a:cxnSpLocks/>
          </p:cNvCxnSpPr>
          <p:nvPr userDrawn="1"/>
        </p:nvCxnSpPr>
        <p:spPr>
          <a:xfrm>
            <a:off x="813071" y="2001772"/>
            <a:ext cx="3295669" cy="0"/>
          </a:xfrm>
          <a:prstGeom prst="line">
            <a:avLst/>
          </a:prstGeom>
          <a:noFill/>
          <a:ln w="12700" cap="flat">
            <a:solidFill>
              <a:schemeClr val="bg1">
                <a:lumMod val="65000"/>
              </a:schemeClr>
            </a:solidFill>
            <a:prstDash val="solid"/>
            <a:miter lim="800000"/>
          </a:ln>
          <a:effectLst/>
          <a:sp3d/>
        </p:spPr>
        <p:style>
          <a:lnRef idx="0">
            <a:scrgbClr r="0" g="0" b="0"/>
          </a:lnRef>
          <a:fillRef idx="0">
            <a:scrgbClr r="0" g="0" b="0"/>
          </a:fillRef>
          <a:effectRef idx="0">
            <a:scrgbClr r="0" g="0" b="0"/>
          </a:effectRef>
          <a:fontRef idx="none"/>
        </p:style>
      </p:cxnSp>
      <p:pic>
        <p:nvPicPr>
          <p:cNvPr id="16" name="Picture 15">
            <a:extLst>
              <a:ext uri="{FF2B5EF4-FFF2-40B4-BE49-F238E27FC236}">
                <a16:creationId xmlns:a16="http://schemas.microsoft.com/office/drawing/2014/main" id="{464318D0-91C0-A945-85E3-9719A4929637}"/>
              </a:ext>
            </a:extLst>
          </p:cNvPr>
          <p:cNvPicPr>
            <a:picLocks noChangeAspect="1"/>
          </p:cNvPicPr>
          <p:nvPr userDrawn="1"/>
        </p:nvPicPr>
        <p:blipFill>
          <a:blip r:embed="rId3"/>
          <a:stretch>
            <a:fillRect/>
          </a:stretch>
        </p:blipFill>
        <p:spPr>
          <a:xfrm>
            <a:off x="8984784" y="6375748"/>
            <a:ext cx="2877363" cy="252955"/>
          </a:xfrm>
          <a:prstGeom prst="rect">
            <a:avLst/>
          </a:prstGeom>
        </p:spPr>
      </p:pic>
      <p:sp>
        <p:nvSpPr>
          <p:cNvPr id="19" name="Rectangle 18">
            <a:extLst>
              <a:ext uri="{FF2B5EF4-FFF2-40B4-BE49-F238E27FC236}">
                <a16:creationId xmlns:a16="http://schemas.microsoft.com/office/drawing/2014/main" id="{0971A5BF-9215-024D-9B63-EC0E351E6351}"/>
              </a:ext>
            </a:extLst>
          </p:cNvPr>
          <p:cNvSpPr/>
          <p:nvPr userDrawn="1"/>
        </p:nvSpPr>
        <p:spPr>
          <a:xfrm>
            <a:off x="4884234" y="0"/>
            <a:ext cx="7307766" cy="6858000"/>
          </a:xfrm>
          <a:prstGeom prst="rect">
            <a:avLst/>
          </a:prstGeom>
          <a:solidFill>
            <a:schemeClr val="bg1">
              <a:lumMod val="7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22" name="Picture Placeholder 21"/>
          <p:cNvSpPr>
            <a:spLocks noGrp="1"/>
          </p:cNvSpPr>
          <p:nvPr>
            <p:ph type="pic" sz="quarter" idx="11" hasCustomPrompt="1"/>
          </p:nvPr>
        </p:nvSpPr>
        <p:spPr>
          <a:xfrm>
            <a:off x="4884738" y="0"/>
            <a:ext cx="7307262" cy="6858000"/>
          </a:xfrm>
        </p:spPr>
        <p:txBody>
          <a:bodyPr/>
          <a:lstStyle>
            <a:lvl1pPr marL="0" indent="0">
              <a:buNone/>
              <a:defRPr baseline="0">
                <a:solidFill>
                  <a:schemeClr val="tx1">
                    <a:lumMod val="65000"/>
                    <a:lumOff val="35000"/>
                  </a:schemeClr>
                </a:solidFill>
              </a:defRPr>
            </a:lvl1pPr>
          </a:lstStyle>
          <a:p>
            <a:r>
              <a:rPr lang="en-US" dirty="0"/>
              <a:t>Click to add photo</a:t>
            </a:r>
          </a:p>
        </p:txBody>
      </p:sp>
      <p:sp>
        <p:nvSpPr>
          <p:cNvPr id="24" name="Text Placeholder 23"/>
          <p:cNvSpPr>
            <a:spLocks noGrp="1"/>
          </p:cNvSpPr>
          <p:nvPr>
            <p:ph type="body" sz="quarter" idx="12" hasCustomPrompt="1"/>
          </p:nvPr>
        </p:nvSpPr>
        <p:spPr>
          <a:xfrm>
            <a:off x="812800" y="600075"/>
            <a:ext cx="3295940" cy="1200150"/>
          </a:xfrm>
        </p:spPr>
        <p:txBody>
          <a:bodyPr anchor="ctr">
            <a:normAutofit/>
          </a:bodyPr>
          <a:lstStyle>
            <a:lvl1pPr marL="0" indent="0">
              <a:lnSpc>
                <a:spcPct val="100000"/>
              </a:lnSpc>
              <a:spcBef>
                <a:spcPts val="0"/>
              </a:spcBef>
              <a:buNone/>
              <a:defRPr sz="3600" baseline="0">
                <a:solidFill>
                  <a:schemeClr val="accent3">
                    <a:lumMod val="50000"/>
                  </a:schemeClr>
                </a:solidFill>
              </a:defRPr>
            </a:lvl1pPr>
          </a:lstStyle>
          <a:p>
            <a:pPr lvl="0"/>
            <a:r>
              <a:rPr lang="en-US" dirty="0"/>
              <a:t>Click to add Slide Title</a:t>
            </a:r>
          </a:p>
        </p:txBody>
      </p:sp>
      <p:sp>
        <p:nvSpPr>
          <p:cNvPr id="26" name="Text Placeholder 25"/>
          <p:cNvSpPr>
            <a:spLocks noGrp="1"/>
          </p:cNvSpPr>
          <p:nvPr>
            <p:ph type="body" sz="quarter" idx="13" hasCustomPrompt="1"/>
          </p:nvPr>
        </p:nvSpPr>
        <p:spPr>
          <a:xfrm>
            <a:off x="776288" y="2535238"/>
            <a:ext cx="3332452" cy="1631950"/>
          </a:xfrm>
        </p:spPr>
        <p:txBody>
          <a:bodyPr/>
          <a:lstStyle>
            <a:lvl1pPr marL="0" indent="0">
              <a:lnSpc>
                <a:spcPct val="100000"/>
              </a:lnSpc>
              <a:spcBef>
                <a:spcPts val="0"/>
              </a:spcBef>
              <a:spcAft>
                <a:spcPts val="2000"/>
              </a:spcAft>
              <a:buNone/>
              <a:defRPr baseline="0">
                <a:solidFill>
                  <a:schemeClr val="accent3">
                    <a:lumMod val="50000"/>
                  </a:schemeClr>
                </a:solidFill>
              </a:defRPr>
            </a:lvl1pPr>
          </a:lstStyle>
          <a:p>
            <a:pPr lvl="0"/>
            <a:r>
              <a:rPr lang="en-US" dirty="0"/>
              <a:t>Click to add text.</a:t>
            </a:r>
          </a:p>
        </p:txBody>
      </p:sp>
      <p:sp>
        <p:nvSpPr>
          <p:cNvPr id="2" name="Slide Number Placeholder 1"/>
          <p:cNvSpPr>
            <a:spLocks noGrp="1"/>
          </p:cNvSpPr>
          <p:nvPr>
            <p:ph type="sldNum" sz="quarter" idx="14"/>
          </p:nvPr>
        </p:nvSpPr>
        <p:spPr>
          <a:xfrm>
            <a:off x="812800" y="6332948"/>
            <a:ext cx="350415" cy="338554"/>
          </a:xfrm>
        </p:spPr>
        <p:txBody>
          <a:bodyPr/>
          <a:lstStyle>
            <a:lvl1pPr>
              <a:defRPr sz="16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020008955"/>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lumn and Image">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125D90BB-CDFB-F24F-B002-2F90E78260A5}"/>
              </a:ext>
            </a:extLst>
          </p:cNvPr>
          <p:cNvCxnSpPr>
            <a:cxnSpLocks/>
          </p:cNvCxnSpPr>
          <p:nvPr userDrawn="1"/>
        </p:nvCxnSpPr>
        <p:spPr>
          <a:xfrm>
            <a:off x="813071" y="2001772"/>
            <a:ext cx="3295669" cy="0"/>
          </a:xfrm>
          <a:prstGeom prst="line">
            <a:avLst/>
          </a:prstGeom>
          <a:noFill/>
          <a:ln w="12700" cap="flat">
            <a:solidFill>
              <a:schemeClr val="bg1">
                <a:lumMod val="65000"/>
              </a:schemeClr>
            </a:solidFill>
            <a:prstDash val="solid"/>
            <a:miter lim="800000"/>
          </a:ln>
          <a:effectLst/>
          <a:sp3d/>
        </p:spPr>
        <p:style>
          <a:lnRef idx="0">
            <a:scrgbClr r="0" g="0" b="0"/>
          </a:lnRef>
          <a:fillRef idx="0">
            <a:scrgbClr r="0" g="0" b="0"/>
          </a:fillRef>
          <a:effectRef idx="0">
            <a:scrgbClr r="0" g="0" b="0"/>
          </a:effectRef>
          <a:fontRef idx="none"/>
        </p:style>
      </p:cxnSp>
      <p:pic>
        <p:nvPicPr>
          <p:cNvPr id="13" name="Picture 12">
            <a:extLst>
              <a:ext uri="{FF2B5EF4-FFF2-40B4-BE49-F238E27FC236}">
                <a16:creationId xmlns:a16="http://schemas.microsoft.com/office/drawing/2014/main" id="{464318D0-91C0-A945-85E3-9719A4929637}"/>
              </a:ext>
            </a:extLst>
          </p:cNvPr>
          <p:cNvPicPr>
            <a:picLocks noChangeAspect="1"/>
          </p:cNvPicPr>
          <p:nvPr userDrawn="1"/>
        </p:nvPicPr>
        <p:blipFill>
          <a:blip r:embed="rId2"/>
          <a:stretch>
            <a:fillRect/>
          </a:stretch>
        </p:blipFill>
        <p:spPr>
          <a:xfrm>
            <a:off x="8984784" y="6375748"/>
            <a:ext cx="2877363" cy="252955"/>
          </a:xfrm>
          <a:prstGeom prst="rect">
            <a:avLst/>
          </a:prstGeom>
        </p:spPr>
      </p:pic>
      <p:sp>
        <p:nvSpPr>
          <p:cNvPr id="19" name="Text Placeholder 23"/>
          <p:cNvSpPr>
            <a:spLocks noGrp="1"/>
          </p:cNvSpPr>
          <p:nvPr>
            <p:ph type="body" sz="quarter" idx="12" hasCustomPrompt="1"/>
          </p:nvPr>
        </p:nvSpPr>
        <p:spPr>
          <a:xfrm>
            <a:off x="812800" y="600075"/>
            <a:ext cx="3295940" cy="1200150"/>
          </a:xfrm>
        </p:spPr>
        <p:txBody>
          <a:bodyPr anchor="ctr">
            <a:normAutofit/>
          </a:bodyPr>
          <a:lstStyle>
            <a:lvl1pPr marL="0" indent="0">
              <a:lnSpc>
                <a:spcPct val="100000"/>
              </a:lnSpc>
              <a:spcBef>
                <a:spcPts val="0"/>
              </a:spcBef>
              <a:buNone/>
              <a:defRPr sz="3600" baseline="0">
                <a:solidFill>
                  <a:schemeClr val="accent3">
                    <a:lumMod val="50000"/>
                  </a:schemeClr>
                </a:solidFill>
              </a:defRPr>
            </a:lvl1pPr>
          </a:lstStyle>
          <a:p>
            <a:pPr lvl="0"/>
            <a:r>
              <a:rPr lang="en-US" dirty="0"/>
              <a:t>Click to add Slide Title</a:t>
            </a:r>
          </a:p>
        </p:txBody>
      </p:sp>
      <p:sp>
        <p:nvSpPr>
          <p:cNvPr id="20" name="Text Placeholder 25"/>
          <p:cNvSpPr>
            <a:spLocks noGrp="1"/>
          </p:cNvSpPr>
          <p:nvPr>
            <p:ph type="body" sz="quarter" idx="13" hasCustomPrompt="1"/>
          </p:nvPr>
        </p:nvSpPr>
        <p:spPr>
          <a:xfrm>
            <a:off x="776288" y="2535238"/>
            <a:ext cx="3332452" cy="3036888"/>
          </a:xfrm>
        </p:spPr>
        <p:txBody>
          <a:bodyPr/>
          <a:lstStyle>
            <a:lvl1pPr marL="0" indent="0">
              <a:lnSpc>
                <a:spcPct val="100000"/>
              </a:lnSpc>
              <a:spcBef>
                <a:spcPts val="0"/>
              </a:spcBef>
              <a:spcAft>
                <a:spcPts val="2000"/>
              </a:spcAft>
              <a:buNone/>
              <a:defRPr baseline="0">
                <a:solidFill>
                  <a:schemeClr val="accent3">
                    <a:lumMod val="50000"/>
                  </a:schemeClr>
                </a:solidFill>
              </a:defRPr>
            </a:lvl1pPr>
          </a:lstStyle>
          <a:p>
            <a:pPr lvl="0"/>
            <a:r>
              <a:rPr lang="en-US" dirty="0"/>
              <a:t>Click to add text.</a:t>
            </a:r>
          </a:p>
        </p:txBody>
      </p:sp>
      <p:sp>
        <p:nvSpPr>
          <p:cNvPr id="21" name="Picture Placeholder 21"/>
          <p:cNvSpPr>
            <a:spLocks noGrp="1"/>
          </p:cNvSpPr>
          <p:nvPr>
            <p:ph type="pic" sz="quarter" idx="11" hasCustomPrompt="1"/>
          </p:nvPr>
        </p:nvSpPr>
        <p:spPr>
          <a:xfrm>
            <a:off x="4884738" y="1190625"/>
            <a:ext cx="6977409" cy="5127626"/>
          </a:xfrm>
        </p:spPr>
        <p:txBody>
          <a:bodyPr/>
          <a:lstStyle>
            <a:lvl1pPr marL="0" indent="0">
              <a:buNone/>
              <a:defRPr baseline="0">
                <a:solidFill>
                  <a:schemeClr val="tx1">
                    <a:lumMod val="65000"/>
                    <a:lumOff val="35000"/>
                  </a:schemeClr>
                </a:solidFill>
              </a:defRPr>
            </a:lvl1pPr>
          </a:lstStyle>
          <a:p>
            <a:r>
              <a:rPr lang="en-US" dirty="0"/>
              <a:t>Click to add photo</a:t>
            </a:r>
          </a:p>
        </p:txBody>
      </p:sp>
      <p:sp>
        <p:nvSpPr>
          <p:cNvPr id="2" name="Slide Number Placeholder 1"/>
          <p:cNvSpPr>
            <a:spLocks noGrp="1"/>
          </p:cNvSpPr>
          <p:nvPr>
            <p:ph type="sldNum" sz="quarter" idx="14"/>
          </p:nvPr>
        </p:nvSpPr>
        <p:spPr>
          <a:xfrm>
            <a:off x="810122" y="6332948"/>
            <a:ext cx="350415" cy="338554"/>
          </a:xfrm>
        </p:spPr>
        <p:txBody>
          <a:bodyPr/>
          <a:lstStyle>
            <a:lvl1pPr>
              <a:defRPr sz="16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98633036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Slide Photo">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0"/>
            <a:ext cx="12192000" cy="6858000"/>
          </a:xfrm>
        </p:spPr>
        <p:txBody>
          <a:bodyPr/>
          <a:lstStyle>
            <a:lvl1pPr marL="0" indent="0">
              <a:buNone/>
              <a:defRPr baseline="0">
                <a:solidFill>
                  <a:schemeClr val="tx1">
                    <a:lumMod val="65000"/>
                    <a:lumOff val="35000"/>
                  </a:schemeClr>
                </a:solidFill>
              </a:defRPr>
            </a:lvl1pPr>
          </a:lstStyle>
          <a:p>
            <a:r>
              <a:rPr lang="en-US" dirty="0"/>
              <a:t>Click to add full-slide photo</a:t>
            </a:r>
          </a:p>
        </p:txBody>
      </p:sp>
    </p:spTree>
    <p:extLst>
      <p:ext uri="{BB962C8B-B14F-4D97-AF65-F5344CB8AC3E}">
        <p14:creationId xmlns:p14="http://schemas.microsoft.com/office/powerpoint/2010/main" val="1265171455"/>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Column Photo &amp;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E9874A-7B72-A240-A0AB-4D69B85514CD}"/>
              </a:ext>
            </a:extLst>
          </p:cNvPr>
          <p:cNvSpPr/>
          <p:nvPr userDrawn="1"/>
        </p:nvSpPr>
        <p:spPr>
          <a:xfrm>
            <a:off x="4186479" y="134938"/>
            <a:ext cx="3862775" cy="6595235"/>
          </a:xfrm>
          <a:prstGeom prst="rect">
            <a:avLst/>
          </a:prstGeom>
          <a:solidFill>
            <a:schemeClr val="bg1">
              <a:lumMod val="7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5" name="Rectangle 4">
            <a:extLst>
              <a:ext uri="{FF2B5EF4-FFF2-40B4-BE49-F238E27FC236}">
                <a16:creationId xmlns:a16="http://schemas.microsoft.com/office/drawing/2014/main" id="{F1D82C34-DC55-7F4A-AC88-1664C3C2A080}"/>
              </a:ext>
            </a:extLst>
          </p:cNvPr>
          <p:cNvSpPr/>
          <p:nvPr userDrawn="1"/>
        </p:nvSpPr>
        <p:spPr>
          <a:xfrm>
            <a:off x="8184191" y="134938"/>
            <a:ext cx="3862775" cy="6595235"/>
          </a:xfrm>
          <a:prstGeom prst="rect">
            <a:avLst/>
          </a:prstGeom>
          <a:solidFill>
            <a:schemeClr val="bg1">
              <a:lumMod val="7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6" name="Rectangle 5">
            <a:extLst>
              <a:ext uri="{FF2B5EF4-FFF2-40B4-BE49-F238E27FC236}">
                <a16:creationId xmlns:a16="http://schemas.microsoft.com/office/drawing/2014/main" id="{2FC3320E-5AF4-7D45-B925-56F581E20852}"/>
              </a:ext>
            </a:extLst>
          </p:cNvPr>
          <p:cNvSpPr/>
          <p:nvPr userDrawn="1"/>
        </p:nvSpPr>
        <p:spPr>
          <a:xfrm>
            <a:off x="166464" y="134938"/>
            <a:ext cx="3885077" cy="6595235"/>
          </a:xfrm>
          <a:prstGeom prst="rect">
            <a:avLst/>
          </a:prstGeom>
          <a:solidFill>
            <a:schemeClr val="bg1">
              <a:lumMod val="7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5" name="Content Placeholder 14"/>
          <p:cNvSpPr>
            <a:spLocks noGrp="1"/>
          </p:cNvSpPr>
          <p:nvPr>
            <p:ph sz="quarter" idx="10" hasCustomPrompt="1"/>
          </p:nvPr>
        </p:nvSpPr>
        <p:spPr>
          <a:xfrm>
            <a:off x="166688" y="134938"/>
            <a:ext cx="3884612" cy="6596062"/>
          </a:xfrm>
        </p:spPr>
        <p:txBody>
          <a:bodyPr anchor="ctr"/>
          <a:lstStyle>
            <a:lvl1pPr marL="0" indent="0">
              <a:buNone/>
              <a:defRPr baseline="0">
                <a:solidFill>
                  <a:schemeClr val="tx1">
                    <a:lumMod val="65000"/>
                    <a:lumOff val="35000"/>
                  </a:schemeClr>
                </a:solidFill>
              </a:defRPr>
            </a:lvl1pPr>
          </a:lstStyle>
          <a:p>
            <a:pPr lvl="0"/>
            <a:r>
              <a:rPr lang="en-US" dirty="0"/>
              <a:t>Click to add photo or text</a:t>
            </a:r>
          </a:p>
          <a:p>
            <a:pPr lvl="0"/>
            <a:endParaRPr lang="en-US" dirty="0"/>
          </a:p>
          <a:p>
            <a:pPr lvl="0"/>
            <a:endParaRPr lang="en-US" dirty="0"/>
          </a:p>
          <a:p>
            <a:pPr lvl="0"/>
            <a:endParaRPr lang="en-US" dirty="0"/>
          </a:p>
        </p:txBody>
      </p:sp>
      <p:sp>
        <p:nvSpPr>
          <p:cNvPr id="16" name="Content Placeholder 14"/>
          <p:cNvSpPr>
            <a:spLocks noGrp="1"/>
          </p:cNvSpPr>
          <p:nvPr>
            <p:ph sz="quarter" idx="11" hasCustomPrompt="1"/>
          </p:nvPr>
        </p:nvSpPr>
        <p:spPr>
          <a:xfrm>
            <a:off x="4186478" y="134938"/>
            <a:ext cx="3862776" cy="6596062"/>
          </a:xfrm>
        </p:spPr>
        <p:txBody>
          <a:bodyPr anchor="ctr"/>
          <a:lstStyle>
            <a:lvl1pPr marL="0" indent="0">
              <a:buNone/>
              <a:defRPr baseline="0">
                <a:solidFill>
                  <a:schemeClr val="tx1">
                    <a:lumMod val="65000"/>
                    <a:lumOff val="35000"/>
                  </a:schemeClr>
                </a:solidFill>
              </a:defRPr>
            </a:lvl1pPr>
          </a:lstStyle>
          <a:p>
            <a:pPr lvl="0"/>
            <a:r>
              <a:rPr lang="en-US" dirty="0"/>
              <a:t>Click to add photo or text</a:t>
            </a:r>
          </a:p>
          <a:p>
            <a:pPr lvl="0"/>
            <a:endParaRPr lang="en-US" dirty="0"/>
          </a:p>
          <a:p>
            <a:pPr lvl="0"/>
            <a:endParaRPr lang="en-US" dirty="0"/>
          </a:p>
          <a:p>
            <a:pPr lvl="0"/>
            <a:endParaRPr lang="en-US" dirty="0"/>
          </a:p>
        </p:txBody>
      </p:sp>
      <p:sp>
        <p:nvSpPr>
          <p:cNvPr id="17" name="Content Placeholder 14"/>
          <p:cNvSpPr>
            <a:spLocks noGrp="1"/>
          </p:cNvSpPr>
          <p:nvPr>
            <p:ph sz="quarter" idx="12" hasCustomPrompt="1"/>
          </p:nvPr>
        </p:nvSpPr>
        <p:spPr>
          <a:xfrm>
            <a:off x="8184191" y="134938"/>
            <a:ext cx="3862775" cy="6596062"/>
          </a:xfrm>
        </p:spPr>
        <p:txBody>
          <a:bodyPr anchor="ctr"/>
          <a:lstStyle>
            <a:lvl1pPr marL="0" indent="0">
              <a:buNone/>
              <a:defRPr baseline="0">
                <a:solidFill>
                  <a:schemeClr val="tx1">
                    <a:lumMod val="65000"/>
                    <a:lumOff val="35000"/>
                  </a:schemeClr>
                </a:solidFill>
              </a:defRPr>
            </a:lvl1pPr>
          </a:lstStyle>
          <a:p>
            <a:pPr lvl="0"/>
            <a:r>
              <a:rPr lang="en-US" dirty="0"/>
              <a:t>Click to add photo or text</a:t>
            </a:r>
          </a:p>
          <a:p>
            <a:pPr lvl="0"/>
            <a:endParaRPr lang="en-US" dirty="0"/>
          </a:p>
          <a:p>
            <a:pPr lvl="0"/>
            <a:endParaRPr lang="en-US" dirty="0"/>
          </a:p>
          <a:p>
            <a:pPr lvl="0"/>
            <a:endParaRPr lang="en-US" dirty="0"/>
          </a:p>
        </p:txBody>
      </p:sp>
    </p:spTree>
    <p:extLst>
      <p:ext uri="{BB962C8B-B14F-4D97-AF65-F5344CB8AC3E}">
        <p14:creationId xmlns:p14="http://schemas.microsoft.com/office/powerpoint/2010/main" val="249318784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pic>
        <p:nvPicPr>
          <p:cNvPr id="4" name="Picture 6" descr="Picture 6"/>
          <p:cNvPicPr>
            <a:picLocks noChangeAspect="1"/>
          </p:cNvPicPr>
          <p:nvPr userDrawn="1"/>
        </p:nvPicPr>
        <p:blipFill>
          <a:blip r:embed="rId2"/>
          <a:stretch>
            <a:fillRect/>
          </a:stretch>
        </p:blipFill>
        <p:spPr>
          <a:xfrm>
            <a:off x="0" y="0"/>
            <a:ext cx="12192000" cy="6858000"/>
          </a:xfrm>
          <a:prstGeom prst="rect">
            <a:avLst/>
          </a:prstGeom>
          <a:ln w="12700">
            <a:miter lim="400000"/>
          </a:ln>
        </p:spPr>
      </p:pic>
      <p:sp>
        <p:nvSpPr>
          <p:cNvPr id="5" name="Rectangle 4">
            <a:extLst>
              <a:ext uri="{FF2B5EF4-FFF2-40B4-BE49-F238E27FC236}">
                <a16:creationId xmlns:a16="http://schemas.microsoft.com/office/drawing/2014/main" id="{AFE074F5-EFB6-984F-B0E2-65724356BCE8}"/>
              </a:ext>
            </a:extLst>
          </p:cNvPr>
          <p:cNvSpPr/>
          <p:nvPr userDrawn="1"/>
        </p:nvSpPr>
        <p:spPr>
          <a:xfrm>
            <a:off x="588723" y="588724"/>
            <a:ext cx="11014553" cy="5680551"/>
          </a:xfrm>
          <a:prstGeom prst="rect">
            <a:avLst/>
          </a:prstGeom>
          <a:solidFill>
            <a:schemeClr val="bg1">
              <a:lumMod val="9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125D90BB-CDFB-F24F-B002-2F90E78260A5}"/>
              </a:ext>
            </a:extLst>
          </p:cNvPr>
          <p:cNvCxnSpPr>
            <a:cxnSpLocks/>
          </p:cNvCxnSpPr>
          <p:nvPr userDrawn="1"/>
        </p:nvCxnSpPr>
        <p:spPr>
          <a:xfrm>
            <a:off x="1757819" y="2035793"/>
            <a:ext cx="8538576" cy="0"/>
          </a:xfrm>
          <a:prstGeom prst="line">
            <a:avLst/>
          </a:prstGeom>
          <a:noFill/>
          <a:ln w="12700" cap="flat">
            <a:solidFill>
              <a:schemeClr val="bg1">
                <a:lumMod val="65000"/>
              </a:schemeClr>
            </a:solidFill>
            <a:prstDash val="solid"/>
            <a:miter lim="800000"/>
          </a:ln>
          <a:effectLst/>
          <a:sp3d/>
        </p:spPr>
        <p:style>
          <a:lnRef idx="0">
            <a:scrgbClr r="0" g="0" b="0"/>
          </a:lnRef>
          <a:fillRef idx="0">
            <a:scrgbClr r="0" g="0" b="0"/>
          </a:fillRef>
          <a:effectRef idx="0">
            <a:scrgbClr r="0" g="0" b="0"/>
          </a:effectRef>
          <a:fontRef idx="none"/>
        </p:style>
      </p:cxnSp>
      <p:sp>
        <p:nvSpPr>
          <p:cNvPr id="12" name="Text Placeholder 11"/>
          <p:cNvSpPr>
            <a:spLocks noGrp="1"/>
          </p:cNvSpPr>
          <p:nvPr>
            <p:ph type="body" sz="quarter" idx="11" hasCustomPrompt="1"/>
          </p:nvPr>
        </p:nvSpPr>
        <p:spPr>
          <a:xfrm>
            <a:off x="1720850" y="2438400"/>
            <a:ext cx="8575545" cy="2803525"/>
          </a:xfrm>
        </p:spPr>
        <p:txBody>
          <a:bodyPr anchor="t">
            <a:normAutofit/>
          </a:bodyPr>
          <a:lstStyle>
            <a:lvl1pPr marL="457200" indent="-457200">
              <a:lnSpc>
                <a:spcPct val="150000"/>
              </a:lnSpc>
              <a:spcBef>
                <a:spcPts val="0"/>
              </a:spcBef>
              <a:buFont typeface="+mj-lt"/>
              <a:buAutoNum type="arabicPeriod"/>
              <a:defRPr sz="2400" baseline="0">
                <a:solidFill>
                  <a:schemeClr val="accent3">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914400" indent="-457200">
              <a:lnSpc>
                <a:spcPct val="150000"/>
              </a:lnSpc>
              <a:buFont typeface="+mj-lt"/>
              <a:buAutoNum type="arabicPeriod"/>
              <a:defRPr sz="24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indent="-457200">
              <a:lnSpc>
                <a:spcPct val="150000"/>
              </a:lnSpc>
              <a:buFont typeface="+mj-lt"/>
              <a:buAutoNum type="arabicPeriod"/>
              <a:defRPr sz="24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indent="-457200">
              <a:lnSpc>
                <a:spcPct val="150000"/>
              </a:lnSpc>
              <a:buFont typeface="+mj-lt"/>
              <a:buAutoNum type="arabicPeriod"/>
              <a:defRPr sz="24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4pPr>
            <a:lvl5pPr marL="2286000" indent="-457200">
              <a:lnSpc>
                <a:spcPct val="150000"/>
              </a:lnSpc>
              <a:buFont typeface="+mj-lt"/>
              <a:buAutoNum type="arabicPeriod"/>
              <a:defRPr sz="24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numbered list</a:t>
            </a:r>
          </a:p>
          <a:p>
            <a:pPr lvl="0"/>
            <a:r>
              <a:rPr lang="en-US" dirty="0"/>
              <a:t> </a:t>
            </a:r>
          </a:p>
          <a:p>
            <a:pPr lvl="0"/>
            <a:r>
              <a:rPr lang="en-US" dirty="0"/>
              <a:t> </a:t>
            </a:r>
          </a:p>
          <a:p>
            <a:pPr lvl="0"/>
            <a:r>
              <a:rPr lang="en-US" dirty="0"/>
              <a:t> </a:t>
            </a:r>
          </a:p>
          <a:p>
            <a:pPr lvl="0"/>
            <a:r>
              <a:rPr lang="en-US" dirty="0"/>
              <a:t> </a:t>
            </a:r>
          </a:p>
        </p:txBody>
      </p:sp>
      <p:sp>
        <p:nvSpPr>
          <p:cNvPr id="13" name="TextBox 2">
            <a:extLst>
              <a:ext uri="{FF2B5EF4-FFF2-40B4-BE49-F238E27FC236}">
                <a16:creationId xmlns:a16="http://schemas.microsoft.com/office/drawing/2014/main" id="{D963866A-1167-6843-8C6A-0581D75658FE}"/>
              </a:ext>
            </a:extLst>
          </p:cNvPr>
          <p:cNvSpPr txBox="1"/>
          <p:nvPr userDrawn="1"/>
        </p:nvSpPr>
        <p:spPr>
          <a:xfrm>
            <a:off x="1820450" y="1220947"/>
            <a:ext cx="5883057" cy="646331"/>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sz="4400" spc="300">
                <a:solidFill>
                  <a:srgbClr val="FFFFFF"/>
                </a:solidFill>
                <a:latin typeface="Open Sans Light"/>
                <a:ea typeface="Open Sans Light"/>
                <a:cs typeface="Open Sans Light"/>
                <a:sym typeface="Open Sans Light"/>
              </a:defRPr>
            </a:lvl1pPr>
          </a:lstStyle>
          <a:p>
            <a:r>
              <a:rPr lang="en-US" sz="3600" spc="0" dirty="0">
                <a:solidFill>
                  <a:schemeClr val="accent3">
                    <a:lumMod val="50000"/>
                  </a:schemeClr>
                </a:solidFill>
              </a:rPr>
              <a:t>Agenda</a:t>
            </a:r>
            <a:endParaRPr sz="3600" spc="0" dirty="0">
              <a:solidFill>
                <a:schemeClr val="accent3">
                  <a:lumMod val="50000"/>
                </a:schemeClr>
              </a:solidFill>
            </a:endParaRPr>
          </a:p>
        </p:txBody>
      </p:sp>
    </p:spTree>
    <p:extLst>
      <p:ext uri="{BB962C8B-B14F-4D97-AF65-F5344CB8AC3E}">
        <p14:creationId xmlns:p14="http://schemas.microsoft.com/office/powerpoint/2010/main" val="106289215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4" name="Picture 6" descr="Picture 6"/>
          <p:cNvPicPr>
            <a:picLocks noChangeAspect="1"/>
          </p:cNvPicPr>
          <p:nvPr userDrawn="1"/>
        </p:nvPicPr>
        <p:blipFill>
          <a:blip r:embed="rId2"/>
          <a:stretch>
            <a:fillRect/>
          </a:stretch>
        </p:blipFill>
        <p:spPr>
          <a:xfrm>
            <a:off x="0" y="0"/>
            <a:ext cx="12192000" cy="6858000"/>
          </a:xfrm>
          <a:prstGeom prst="rect">
            <a:avLst/>
          </a:prstGeom>
          <a:ln w="12700">
            <a:miter lim="400000"/>
          </a:ln>
        </p:spPr>
      </p:pic>
      <p:pic>
        <p:nvPicPr>
          <p:cNvPr id="6" name="Picture 5">
            <a:extLst>
              <a:ext uri="{FF2B5EF4-FFF2-40B4-BE49-F238E27FC236}">
                <a16:creationId xmlns:a16="http://schemas.microsoft.com/office/drawing/2014/main" id="{7224CD7A-725F-9944-93F4-585EA7580F3E}"/>
              </a:ext>
            </a:extLst>
          </p:cNvPr>
          <p:cNvPicPr>
            <a:picLocks noChangeAspect="1"/>
          </p:cNvPicPr>
          <p:nvPr userDrawn="1"/>
        </p:nvPicPr>
        <p:blipFill>
          <a:blip r:embed="rId3"/>
          <a:stretch>
            <a:fillRect/>
          </a:stretch>
        </p:blipFill>
        <p:spPr>
          <a:xfrm>
            <a:off x="8984784" y="6375748"/>
            <a:ext cx="2877363" cy="252955"/>
          </a:xfrm>
          <a:prstGeom prst="rect">
            <a:avLst/>
          </a:prstGeom>
        </p:spPr>
      </p:pic>
      <p:sp>
        <p:nvSpPr>
          <p:cNvPr id="10" name="Text Placeholder 9"/>
          <p:cNvSpPr>
            <a:spLocks noGrp="1"/>
          </p:cNvSpPr>
          <p:nvPr>
            <p:ph type="body" sz="quarter" idx="10" hasCustomPrompt="1"/>
          </p:nvPr>
        </p:nvSpPr>
        <p:spPr>
          <a:xfrm>
            <a:off x="3154363" y="3044825"/>
            <a:ext cx="5883275" cy="768350"/>
          </a:xfrm>
        </p:spPr>
        <p:txBody>
          <a:bodyPr anchor="ctr">
            <a:noAutofit/>
          </a:bodyPr>
          <a:lstStyle>
            <a:lvl1pPr marL="0" indent="0" algn="ctr">
              <a:lnSpc>
                <a:spcPct val="100000"/>
              </a:lnSpc>
              <a:spcBef>
                <a:spcPts val="0"/>
              </a:spcBef>
              <a:buNone/>
              <a:defRPr sz="4400" baseline="0">
                <a:solidFill>
                  <a:schemeClr val="bg1"/>
                </a:solidFill>
              </a:defRPr>
            </a:lvl1pPr>
            <a:lvl2pPr>
              <a:defRPr sz="4400"/>
            </a:lvl2pPr>
            <a:lvl3pPr>
              <a:defRPr sz="4400"/>
            </a:lvl3pPr>
            <a:lvl4pPr>
              <a:defRPr sz="4400"/>
            </a:lvl4pPr>
            <a:lvl5pPr>
              <a:defRPr sz="4400"/>
            </a:lvl5pPr>
          </a:lstStyle>
          <a:p>
            <a:pPr lvl="0"/>
            <a:r>
              <a:rPr lang="en-US" dirty="0"/>
              <a:t>New Section Title</a:t>
            </a:r>
          </a:p>
        </p:txBody>
      </p:sp>
    </p:spTree>
    <p:extLst>
      <p:ext uri="{BB962C8B-B14F-4D97-AF65-F5344CB8AC3E}">
        <p14:creationId xmlns:p14="http://schemas.microsoft.com/office/powerpoint/2010/main" val="37649642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with Headline">
    <p:spTree>
      <p:nvGrpSpPr>
        <p:cNvPr id="1" name=""/>
        <p:cNvGrpSpPr/>
        <p:nvPr/>
      </p:nvGrpSpPr>
      <p:grpSpPr>
        <a:xfrm>
          <a:off x="0" y="0"/>
          <a:ext cx="0" cy="0"/>
          <a:chOff x="0" y="0"/>
          <a:chExt cx="0" cy="0"/>
        </a:xfrm>
      </p:grpSpPr>
      <p:pic>
        <p:nvPicPr>
          <p:cNvPr id="4" name="Picture 6" descr="Picture 6"/>
          <p:cNvPicPr>
            <a:picLocks noChangeAspect="1"/>
          </p:cNvPicPr>
          <p:nvPr userDrawn="1"/>
        </p:nvPicPr>
        <p:blipFill>
          <a:blip r:embed="rId2"/>
          <a:stretch>
            <a:fillRect/>
          </a:stretch>
        </p:blipFill>
        <p:spPr>
          <a:xfrm>
            <a:off x="0" y="0"/>
            <a:ext cx="12192000" cy="6858000"/>
          </a:xfrm>
          <a:prstGeom prst="rect">
            <a:avLst/>
          </a:prstGeom>
          <a:ln w="12700">
            <a:miter lim="400000"/>
          </a:ln>
        </p:spPr>
      </p:pic>
      <p:sp>
        <p:nvSpPr>
          <p:cNvPr id="5" name="Rectangle 4">
            <a:extLst>
              <a:ext uri="{FF2B5EF4-FFF2-40B4-BE49-F238E27FC236}">
                <a16:creationId xmlns:a16="http://schemas.microsoft.com/office/drawing/2014/main" id="{AFE074F5-EFB6-984F-B0E2-65724356BCE8}"/>
              </a:ext>
            </a:extLst>
          </p:cNvPr>
          <p:cNvSpPr/>
          <p:nvPr userDrawn="1"/>
        </p:nvSpPr>
        <p:spPr>
          <a:xfrm>
            <a:off x="1152395" y="0"/>
            <a:ext cx="11039605" cy="6858000"/>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125D90BB-CDFB-F24F-B002-2F90E78260A5}"/>
              </a:ext>
            </a:extLst>
          </p:cNvPr>
          <p:cNvCxnSpPr>
            <a:cxnSpLocks/>
          </p:cNvCxnSpPr>
          <p:nvPr userDrawn="1"/>
        </p:nvCxnSpPr>
        <p:spPr>
          <a:xfrm>
            <a:off x="2384121" y="2001772"/>
            <a:ext cx="9177402" cy="0"/>
          </a:xfrm>
          <a:prstGeom prst="line">
            <a:avLst/>
          </a:prstGeom>
          <a:noFill/>
          <a:ln w="12700" cap="flat">
            <a:solidFill>
              <a:schemeClr val="bg1">
                <a:lumMod val="65000"/>
              </a:schemeClr>
            </a:solidFill>
            <a:prstDash val="solid"/>
            <a:miter lim="800000"/>
          </a:ln>
          <a:effectLst/>
          <a:sp3d/>
        </p:spPr>
        <p:style>
          <a:lnRef idx="0">
            <a:scrgbClr r="0" g="0" b="0"/>
          </a:lnRef>
          <a:fillRef idx="0">
            <a:scrgbClr r="0" g="0" b="0"/>
          </a:fillRef>
          <a:effectRef idx="0">
            <a:scrgbClr r="0" g="0" b="0"/>
          </a:effectRef>
          <a:fontRef idx="none"/>
        </p:style>
      </p:cxnSp>
      <p:pic>
        <p:nvPicPr>
          <p:cNvPr id="8" name="Picture 7">
            <a:extLst>
              <a:ext uri="{FF2B5EF4-FFF2-40B4-BE49-F238E27FC236}">
                <a16:creationId xmlns:a16="http://schemas.microsoft.com/office/drawing/2014/main" id="{464318D0-91C0-A945-85E3-9719A4929637}"/>
              </a:ext>
            </a:extLst>
          </p:cNvPr>
          <p:cNvPicPr>
            <a:picLocks noChangeAspect="1"/>
          </p:cNvPicPr>
          <p:nvPr userDrawn="1"/>
        </p:nvPicPr>
        <p:blipFill>
          <a:blip r:embed="rId3"/>
          <a:stretch>
            <a:fillRect/>
          </a:stretch>
        </p:blipFill>
        <p:spPr>
          <a:xfrm>
            <a:off x="8984784" y="6375748"/>
            <a:ext cx="2877363" cy="252955"/>
          </a:xfrm>
          <a:prstGeom prst="rect">
            <a:avLst/>
          </a:prstGeom>
        </p:spPr>
      </p:pic>
      <p:sp>
        <p:nvSpPr>
          <p:cNvPr id="17" name="Text Placeholder 16"/>
          <p:cNvSpPr>
            <a:spLocks noGrp="1"/>
          </p:cNvSpPr>
          <p:nvPr>
            <p:ph type="body" sz="quarter" idx="12" hasCustomPrompt="1"/>
          </p:nvPr>
        </p:nvSpPr>
        <p:spPr>
          <a:xfrm>
            <a:off x="2384425" y="1157288"/>
            <a:ext cx="5883275" cy="646112"/>
          </a:xfrm>
        </p:spPr>
        <p:txBody>
          <a:bodyPr anchor="ctr">
            <a:normAutofit/>
          </a:bodyPr>
          <a:lstStyle>
            <a:lvl1pPr marL="0" indent="0">
              <a:buNone/>
              <a:defRPr sz="3600" baseline="0">
                <a:solidFill>
                  <a:schemeClr val="accent3">
                    <a:lumMod val="50000"/>
                  </a:schemeClr>
                </a:solidFill>
              </a:defRPr>
            </a:lvl1pPr>
          </a:lstStyle>
          <a:p>
            <a:pPr lvl="0"/>
            <a:r>
              <a:rPr lang="en-US" dirty="0"/>
              <a:t>Click to add Slide Headline</a:t>
            </a:r>
          </a:p>
        </p:txBody>
      </p:sp>
      <p:sp>
        <p:nvSpPr>
          <p:cNvPr id="15" name="Text Placeholder 14"/>
          <p:cNvSpPr>
            <a:spLocks noGrp="1"/>
          </p:cNvSpPr>
          <p:nvPr>
            <p:ph type="body" sz="quarter" idx="11" hasCustomPrompt="1"/>
          </p:nvPr>
        </p:nvSpPr>
        <p:spPr>
          <a:xfrm>
            <a:off x="2346325" y="3081338"/>
            <a:ext cx="6746875" cy="1631950"/>
          </a:xfrm>
        </p:spPr>
        <p:txBody>
          <a:bodyPr/>
          <a:lstStyle>
            <a:lvl1pPr marL="0" indent="0">
              <a:lnSpc>
                <a:spcPct val="100000"/>
              </a:lnSpc>
              <a:spcBef>
                <a:spcPts val="0"/>
              </a:spcBef>
              <a:spcAft>
                <a:spcPts val="2000"/>
              </a:spcAft>
              <a:buNone/>
              <a:defRPr baseline="0">
                <a:solidFill>
                  <a:schemeClr val="accent3">
                    <a:lumMod val="50000"/>
                  </a:schemeClr>
                </a:solidFill>
              </a:defRPr>
            </a:lvl1pPr>
          </a:lstStyle>
          <a:p>
            <a:pPr lvl="0"/>
            <a:r>
              <a:rPr lang="en-US" dirty="0"/>
              <a:t>Click to add text</a:t>
            </a:r>
          </a:p>
        </p:txBody>
      </p:sp>
      <p:sp>
        <p:nvSpPr>
          <p:cNvPr id="21" name="Text Placeholder 20"/>
          <p:cNvSpPr>
            <a:spLocks noGrp="1"/>
          </p:cNvSpPr>
          <p:nvPr>
            <p:ph type="body" sz="quarter" idx="13" hasCustomPrompt="1"/>
          </p:nvPr>
        </p:nvSpPr>
        <p:spPr>
          <a:xfrm>
            <a:off x="2346325" y="2535238"/>
            <a:ext cx="6638925" cy="400050"/>
          </a:xfrm>
        </p:spPr>
        <p:txBody>
          <a:bodyPr anchor="ctr"/>
          <a:lstStyle>
            <a:lvl1pPr marL="0" indent="0">
              <a:lnSpc>
                <a:spcPct val="100000"/>
              </a:lnSpc>
              <a:spcBef>
                <a:spcPts val="0"/>
              </a:spcBef>
              <a:spcAft>
                <a:spcPts val="2000"/>
              </a:spcAft>
              <a:buNone/>
              <a:defRPr b="1" baseline="0">
                <a:solidFill>
                  <a:schemeClr val="accent3">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Subhead</a:t>
            </a:r>
          </a:p>
        </p:txBody>
      </p:sp>
      <p:sp>
        <p:nvSpPr>
          <p:cNvPr id="2" name="Slide Number Placeholder 1"/>
          <p:cNvSpPr>
            <a:spLocks noGrp="1"/>
          </p:cNvSpPr>
          <p:nvPr>
            <p:ph type="sldNum" sz="quarter" idx="14"/>
          </p:nvPr>
        </p:nvSpPr>
        <p:spPr>
          <a:xfrm>
            <a:off x="2346325" y="6318042"/>
            <a:ext cx="350415" cy="338554"/>
          </a:xfrm>
        </p:spPr>
        <p:txBody>
          <a:bodyPr/>
          <a:lstStyle>
            <a:lvl1pPr algn="l">
              <a:defRPr sz="16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584818470"/>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Column">
    <p:spTree>
      <p:nvGrpSpPr>
        <p:cNvPr id="1" name=""/>
        <p:cNvGrpSpPr/>
        <p:nvPr/>
      </p:nvGrpSpPr>
      <p:grpSpPr>
        <a:xfrm>
          <a:off x="0" y="0"/>
          <a:ext cx="0" cy="0"/>
          <a:chOff x="0" y="0"/>
          <a:chExt cx="0" cy="0"/>
        </a:xfrm>
      </p:grpSpPr>
      <p:pic>
        <p:nvPicPr>
          <p:cNvPr id="4" name="Picture 6" descr="Picture 6"/>
          <p:cNvPicPr>
            <a:picLocks noChangeAspect="1"/>
          </p:cNvPicPr>
          <p:nvPr userDrawn="1"/>
        </p:nvPicPr>
        <p:blipFill>
          <a:blip r:embed="rId2"/>
          <a:stretch>
            <a:fillRect/>
          </a:stretch>
        </p:blipFill>
        <p:spPr>
          <a:xfrm>
            <a:off x="0" y="0"/>
            <a:ext cx="12192000" cy="6858000"/>
          </a:xfrm>
          <a:prstGeom prst="rect">
            <a:avLst/>
          </a:prstGeom>
          <a:ln w="12700">
            <a:miter lim="400000"/>
          </a:ln>
        </p:spPr>
      </p:pic>
      <p:sp>
        <p:nvSpPr>
          <p:cNvPr id="5" name="Rectangle 4">
            <a:extLst>
              <a:ext uri="{FF2B5EF4-FFF2-40B4-BE49-F238E27FC236}">
                <a16:creationId xmlns:a16="http://schemas.microsoft.com/office/drawing/2014/main" id="{AFE074F5-EFB6-984F-B0E2-65724356BCE8}"/>
              </a:ext>
            </a:extLst>
          </p:cNvPr>
          <p:cNvSpPr/>
          <p:nvPr userDrawn="1"/>
        </p:nvSpPr>
        <p:spPr>
          <a:xfrm>
            <a:off x="1152395" y="0"/>
            <a:ext cx="11039605" cy="6858000"/>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22" name="Text Placeholder 21"/>
          <p:cNvSpPr>
            <a:spLocks noGrp="1"/>
          </p:cNvSpPr>
          <p:nvPr>
            <p:ph type="body" sz="quarter" idx="15" hasCustomPrompt="1"/>
          </p:nvPr>
        </p:nvSpPr>
        <p:spPr>
          <a:xfrm>
            <a:off x="2346325" y="2978150"/>
            <a:ext cx="4289425" cy="2246313"/>
          </a:xfrm>
        </p:spPr>
        <p:txBody>
          <a:bodyPr/>
          <a:lstStyle>
            <a:lvl1pPr marL="0" indent="0">
              <a:lnSpc>
                <a:spcPct val="100000"/>
              </a:lnSpc>
              <a:spcBef>
                <a:spcPts val="0"/>
              </a:spcBef>
              <a:spcAft>
                <a:spcPts val="2000"/>
              </a:spcAft>
              <a:buNone/>
              <a:defRPr baseline="0">
                <a:solidFill>
                  <a:schemeClr val="accent3">
                    <a:lumMod val="50000"/>
                  </a:schemeClr>
                </a:solidFill>
              </a:defRPr>
            </a:lvl1pPr>
          </a:lstStyle>
          <a:p>
            <a:pPr lvl="0"/>
            <a:r>
              <a:rPr lang="en-US" dirty="0"/>
              <a:t>Click to add text</a:t>
            </a:r>
          </a:p>
        </p:txBody>
      </p:sp>
      <p:cxnSp>
        <p:nvCxnSpPr>
          <p:cNvPr id="7" name="Straight Connector 6">
            <a:extLst>
              <a:ext uri="{FF2B5EF4-FFF2-40B4-BE49-F238E27FC236}">
                <a16:creationId xmlns:a16="http://schemas.microsoft.com/office/drawing/2014/main" id="{125D90BB-CDFB-F24F-B002-2F90E78260A5}"/>
              </a:ext>
            </a:extLst>
          </p:cNvPr>
          <p:cNvCxnSpPr>
            <a:cxnSpLocks/>
          </p:cNvCxnSpPr>
          <p:nvPr userDrawn="1"/>
        </p:nvCxnSpPr>
        <p:spPr>
          <a:xfrm>
            <a:off x="2384121" y="2001772"/>
            <a:ext cx="9177402" cy="0"/>
          </a:xfrm>
          <a:prstGeom prst="line">
            <a:avLst/>
          </a:prstGeom>
          <a:noFill/>
          <a:ln w="12700" cap="flat">
            <a:solidFill>
              <a:schemeClr val="bg1">
                <a:lumMod val="65000"/>
              </a:schemeClr>
            </a:solidFill>
            <a:prstDash val="solid"/>
            <a:miter lim="800000"/>
          </a:ln>
          <a:effectLst/>
          <a:sp3d/>
        </p:spPr>
        <p:style>
          <a:lnRef idx="0">
            <a:scrgbClr r="0" g="0" b="0"/>
          </a:lnRef>
          <a:fillRef idx="0">
            <a:scrgbClr r="0" g="0" b="0"/>
          </a:fillRef>
          <a:effectRef idx="0">
            <a:scrgbClr r="0" g="0" b="0"/>
          </a:effectRef>
          <a:fontRef idx="none"/>
        </p:style>
      </p:cxnSp>
      <p:pic>
        <p:nvPicPr>
          <p:cNvPr id="8" name="Picture 7">
            <a:extLst>
              <a:ext uri="{FF2B5EF4-FFF2-40B4-BE49-F238E27FC236}">
                <a16:creationId xmlns:a16="http://schemas.microsoft.com/office/drawing/2014/main" id="{464318D0-91C0-A945-85E3-9719A4929637}"/>
              </a:ext>
            </a:extLst>
          </p:cNvPr>
          <p:cNvPicPr>
            <a:picLocks noChangeAspect="1"/>
          </p:cNvPicPr>
          <p:nvPr userDrawn="1"/>
        </p:nvPicPr>
        <p:blipFill>
          <a:blip r:embed="rId3"/>
          <a:stretch>
            <a:fillRect/>
          </a:stretch>
        </p:blipFill>
        <p:spPr>
          <a:xfrm>
            <a:off x="8984784" y="6375748"/>
            <a:ext cx="2877363" cy="252955"/>
          </a:xfrm>
          <a:prstGeom prst="rect">
            <a:avLst/>
          </a:prstGeom>
        </p:spPr>
      </p:pic>
      <p:sp>
        <p:nvSpPr>
          <p:cNvPr id="14" name="Straight Connector 3">
            <a:extLst>
              <a:ext uri="{FF2B5EF4-FFF2-40B4-BE49-F238E27FC236}">
                <a16:creationId xmlns:a16="http://schemas.microsoft.com/office/drawing/2014/main" id="{F9BD3ECE-BE50-D24E-A5FA-EDB22E5FB81C}"/>
              </a:ext>
            </a:extLst>
          </p:cNvPr>
          <p:cNvSpPr/>
          <p:nvPr userDrawn="1"/>
        </p:nvSpPr>
        <p:spPr>
          <a:xfrm flipH="1">
            <a:off x="6861569" y="2624443"/>
            <a:ext cx="36096" cy="2600020"/>
          </a:xfrm>
          <a:prstGeom prst="line">
            <a:avLst/>
          </a:prstGeom>
          <a:ln w="19050">
            <a:solidFill>
              <a:schemeClr val="bg1">
                <a:lumMod val="50000"/>
                <a:alpha val="20000"/>
              </a:schemeClr>
            </a:solidFill>
            <a:miter/>
          </a:ln>
        </p:spPr>
        <p:txBody>
          <a:bodyPr lIns="45719" rIns="45719"/>
          <a:lstStyle/>
          <a:p>
            <a:endParaRPr dirty="0"/>
          </a:p>
        </p:txBody>
      </p:sp>
      <p:sp>
        <p:nvSpPr>
          <p:cNvPr id="17" name="Text Placeholder 16"/>
          <p:cNvSpPr>
            <a:spLocks noGrp="1"/>
          </p:cNvSpPr>
          <p:nvPr>
            <p:ph type="body" sz="quarter" idx="12" hasCustomPrompt="1"/>
          </p:nvPr>
        </p:nvSpPr>
        <p:spPr>
          <a:xfrm>
            <a:off x="2384425" y="1157288"/>
            <a:ext cx="5883275" cy="646112"/>
          </a:xfrm>
        </p:spPr>
        <p:txBody>
          <a:bodyPr anchor="ctr">
            <a:normAutofit/>
          </a:bodyPr>
          <a:lstStyle>
            <a:lvl1pPr marL="0" indent="0">
              <a:buNone/>
              <a:defRPr sz="3600" baseline="0">
                <a:solidFill>
                  <a:schemeClr val="accent3">
                    <a:lumMod val="50000"/>
                  </a:schemeClr>
                </a:solidFill>
              </a:defRPr>
            </a:lvl1pPr>
          </a:lstStyle>
          <a:p>
            <a:pPr lvl="0"/>
            <a:r>
              <a:rPr lang="en-US" dirty="0"/>
              <a:t>Click to add Slide Headline</a:t>
            </a:r>
          </a:p>
        </p:txBody>
      </p:sp>
      <p:sp>
        <p:nvSpPr>
          <p:cNvPr id="19" name="Text Placeholder 18"/>
          <p:cNvSpPr>
            <a:spLocks noGrp="1"/>
          </p:cNvSpPr>
          <p:nvPr>
            <p:ph type="body" sz="quarter" idx="13" hasCustomPrompt="1"/>
          </p:nvPr>
        </p:nvSpPr>
        <p:spPr>
          <a:xfrm>
            <a:off x="2346324" y="2535238"/>
            <a:ext cx="4288651" cy="400050"/>
          </a:xfrm>
        </p:spPr>
        <p:txBody>
          <a:bodyPr anchor="ctr"/>
          <a:lstStyle>
            <a:lvl1pPr marL="0" indent="0">
              <a:lnSpc>
                <a:spcPct val="100000"/>
              </a:lnSpc>
              <a:spcBef>
                <a:spcPts val="0"/>
              </a:spcBef>
              <a:spcAft>
                <a:spcPts val="2000"/>
              </a:spcAft>
              <a:buNone/>
              <a:defRPr b="1" baseline="0">
                <a:solidFill>
                  <a:schemeClr val="accent3">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Subhead Text</a:t>
            </a:r>
          </a:p>
        </p:txBody>
      </p:sp>
      <p:sp>
        <p:nvSpPr>
          <p:cNvPr id="20" name="Text Placeholder 18"/>
          <p:cNvSpPr>
            <a:spLocks noGrp="1"/>
          </p:cNvSpPr>
          <p:nvPr>
            <p:ph type="body" sz="quarter" idx="14" hasCustomPrompt="1"/>
          </p:nvPr>
        </p:nvSpPr>
        <p:spPr>
          <a:xfrm>
            <a:off x="7269053" y="2535238"/>
            <a:ext cx="4288651" cy="400050"/>
          </a:xfrm>
        </p:spPr>
        <p:txBody>
          <a:bodyPr anchor="ctr"/>
          <a:lstStyle>
            <a:lvl1pPr marL="0" indent="0">
              <a:lnSpc>
                <a:spcPct val="100000"/>
              </a:lnSpc>
              <a:spcBef>
                <a:spcPts val="0"/>
              </a:spcBef>
              <a:spcAft>
                <a:spcPts val="2000"/>
              </a:spcAft>
              <a:buNone/>
              <a:defRPr b="1" baseline="0">
                <a:solidFill>
                  <a:schemeClr val="accent3">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Subhead Text</a:t>
            </a:r>
          </a:p>
        </p:txBody>
      </p:sp>
      <p:sp>
        <p:nvSpPr>
          <p:cNvPr id="23" name="Text Placeholder 21"/>
          <p:cNvSpPr>
            <a:spLocks noGrp="1"/>
          </p:cNvSpPr>
          <p:nvPr>
            <p:ph type="body" sz="quarter" idx="16" hasCustomPrompt="1"/>
          </p:nvPr>
        </p:nvSpPr>
        <p:spPr>
          <a:xfrm>
            <a:off x="7272098" y="2974975"/>
            <a:ext cx="4289425" cy="2246313"/>
          </a:xfrm>
        </p:spPr>
        <p:txBody>
          <a:bodyPr/>
          <a:lstStyle>
            <a:lvl1pPr marL="0" indent="0">
              <a:lnSpc>
                <a:spcPct val="100000"/>
              </a:lnSpc>
              <a:spcBef>
                <a:spcPts val="0"/>
              </a:spcBef>
              <a:spcAft>
                <a:spcPts val="2000"/>
              </a:spcAft>
              <a:buNone/>
              <a:defRPr baseline="0">
                <a:solidFill>
                  <a:schemeClr val="accent3">
                    <a:lumMod val="50000"/>
                  </a:schemeClr>
                </a:solidFill>
              </a:defRPr>
            </a:lvl1pPr>
          </a:lstStyle>
          <a:p>
            <a:pPr lvl="0"/>
            <a:r>
              <a:rPr lang="en-US" dirty="0"/>
              <a:t>Click to add text</a:t>
            </a:r>
          </a:p>
        </p:txBody>
      </p:sp>
      <p:sp>
        <p:nvSpPr>
          <p:cNvPr id="2" name="Slide Number Placeholder 1"/>
          <p:cNvSpPr>
            <a:spLocks noGrp="1"/>
          </p:cNvSpPr>
          <p:nvPr>
            <p:ph type="sldNum" sz="quarter" idx="17"/>
          </p:nvPr>
        </p:nvSpPr>
        <p:spPr>
          <a:xfrm>
            <a:off x="2347165" y="6318250"/>
            <a:ext cx="350415" cy="338554"/>
          </a:xfrm>
        </p:spPr>
        <p:txBody>
          <a:bodyPr/>
          <a:lstStyle>
            <a:lvl1pPr>
              <a:defRPr sz="16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450313292"/>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4" name="Picture 6" descr="Picture 6"/>
          <p:cNvPicPr>
            <a:picLocks noChangeAspect="1"/>
          </p:cNvPicPr>
          <p:nvPr userDrawn="1"/>
        </p:nvPicPr>
        <p:blipFill>
          <a:blip r:embed="rId2"/>
          <a:stretch>
            <a:fillRect/>
          </a:stretch>
        </p:blipFill>
        <p:spPr>
          <a:xfrm>
            <a:off x="0" y="0"/>
            <a:ext cx="12192000" cy="6858000"/>
          </a:xfrm>
          <a:prstGeom prst="rect">
            <a:avLst/>
          </a:prstGeom>
          <a:ln w="12700">
            <a:miter lim="400000"/>
          </a:ln>
        </p:spPr>
      </p:pic>
      <p:sp>
        <p:nvSpPr>
          <p:cNvPr id="5" name="Rectangle 4">
            <a:extLst>
              <a:ext uri="{FF2B5EF4-FFF2-40B4-BE49-F238E27FC236}">
                <a16:creationId xmlns:a16="http://schemas.microsoft.com/office/drawing/2014/main" id="{AFE074F5-EFB6-984F-B0E2-65724356BCE8}"/>
              </a:ext>
            </a:extLst>
          </p:cNvPr>
          <p:cNvSpPr/>
          <p:nvPr userDrawn="1"/>
        </p:nvSpPr>
        <p:spPr>
          <a:xfrm>
            <a:off x="1152395" y="0"/>
            <a:ext cx="11039605" cy="6858000"/>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125D90BB-CDFB-F24F-B002-2F90E78260A5}"/>
              </a:ext>
            </a:extLst>
          </p:cNvPr>
          <p:cNvCxnSpPr>
            <a:cxnSpLocks/>
          </p:cNvCxnSpPr>
          <p:nvPr userDrawn="1"/>
        </p:nvCxnSpPr>
        <p:spPr>
          <a:xfrm>
            <a:off x="2384121" y="2001772"/>
            <a:ext cx="9177402" cy="0"/>
          </a:xfrm>
          <a:prstGeom prst="line">
            <a:avLst/>
          </a:prstGeom>
          <a:noFill/>
          <a:ln w="12700" cap="flat">
            <a:solidFill>
              <a:schemeClr val="bg1">
                <a:lumMod val="65000"/>
              </a:schemeClr>
            </a:solidFill>
            <a:prstDash val="solid"/>
            <a:miter lim="800000"/>
          </a:ln>
          <a:effectLst/>
          <a:sp3d/>
        </p:spPr>
        <p:style>
          <a:lnRef idx="0">
            <a:scrgbClr r="0" g="0" b="0"/>
          </a:lnRef>
          <a:fillRef idx="0">
            <a:scrgbClr r="0" g="0" b="0"/>
          </a:fillRef>
          <a:effectRef idx="0">
            <a:scrgbClr r="0" g="0" b="0"/>
          </a:effectRef>
          <a:fontRef idx="none"/>
        </p:style>
      </p:cxnSp>
      <p:pic>
        <p:nvPicPr>
          <p:cNvPr id="7" name="Picture 6">
            <a:extLst>
              <a:ext uri="{FF2B5EF4-FFF2-40B4-BE49-F238E27FC236}">
                <a16:creationId xmlns:a16="http://schemas.microsoft.com/office/drawing/2014/main" id="{464318D0-91C0-A945-85E3-9719A4929637}"/>
              </a:ext>
            </a:extLst>
          </p:cNvPr>
          <p:cNvPicPr>
            <a:picLocks noChangeAspect="1"/>
          </p:cNvPicPr>
          <p:nvPr userDrawn="1"/>
        </p:nvPicPr>
        <p:blipFill>
          <a:blip r:embed="rId3"/>
          <a:stretch>
            <a:fillRect/>
          </a:stretch>
        </p:blipFill>
        <p:spPr>
          <a:xfrm>
            <a:off x="8984784" y="6375748"/>
            <a:ext cx="2877363" cy="252955"/>
          </a:xfrm>
          <a:prstGeom prst="rect">
            <a:avLst/>
          </a:prstGeom>
        </p:spPr>
      </p:pic>
      <p:sp>
        <p:nvSpPr>
          <p:cNvPr id="13" name="Rectangle 12">
            <a:extLst>
              <a:ext uri="{FF2B5EF4-FFF2-40B4-BE49-F238E27FC236}">
                <a16:creationId xmlns:a16="http://schemas.microsoft.com/office/drawing/2014/main" id="{50D357D6-40C8-AD46-A89D-9806E43D62FA}"/>
              </a:ext>
            </a:extLst>
          </p:cNvPr>
          <p:cNvSpPr/>
          <p:nvPr/>
        </p:nvSpPr>
        <p:spPr>
          <a:xfrm>
            <a:off x="2346544" y="2596953"/>
            <a:ext cx="393056" cy="923330"/>
          </a:xfrm>
          <a:prstGeom prst="rect">
            <a:avLst/>
          </a:prstGeom>
        </p:spPr>
        <p:txBody>
          <a:bodyPr wrap="none">
            <a:spAutoFit/>
          </a:bodyPr>
          <a:lstStyle/>
          <a:p>
            <a:r>
              <a:rPr lang="en-US" sz="5400" dirty="0">
                <a:solidFill>
                  <a:schemeClr val="bg1">
                    <a:lumMod val="65000"/>
                  </a:schemeClr>
                </a:solidFill>
                <a:latin typeface="Crimson Text" panose="02000503000000000000" pitchFamily="2" charset="77"/>
                <a:ea typeface="Open Sans Light" panose="020B0306030504020204" pitchFamily="34" charset="0"/>
                <a:cs typeface="Open Sans Light" panose="020B0306030504020204" pitchFamily="34" charset="0"/>
              </a:rPr>
              <a:t>“</a:t>
            </a:r>
            <a:endParaRPr lang="en-US" sz="5400" dirty="0">
              <a:solidFill>
                <a:schemeClr val="bg1">
                  <a:lumMod val="65000"/>
                </a:schemeClr>
              </a:solidFill>
              <a:latin typeface="Crimson Text" panose="02000503000000000000" pitchFamily="2" charset="77"/>
            </a:endParaRPr>
          </a:p>
        </p:txBody>
      </p:sp>
      <p:sp>
        <p:nvSpPr>
          <p:cNvPr id="16" name="Picture Placeholder 15"/>
          <p:cNvSpPr>
            <a:spLocks noGrp="1"/>
          </p:cNvSpPr>
          <p:nvPr>
            <p:ph type="pic" sz="quarter" idx="10" hasCustomPrompt="1"/>
          </p:nvPr>
        </p:nvSpPr>
        <p:spPr>
          <a:xfrm rot="429021">
            <a:off x="8715166" y="1582670"/>
            <a:ext cx="2665962" cy="4175125"/>
          </a:xfrm>
        </p:spPr>
        <p:txBody>
          <a:bodyPr/>
          <a:lstStyle>
            <a:lvl1pPr marL="0" indent="0">
              <a:buNone/>
              <a:defRPr baseline="0">
                <a:solidFill>
                  <a:schemeClr val="tx1">
                    <a:lumMod val="65000"/>
                    <a:lumOff val="35000"/>
                  </a:schemeClr>
                </a:solidFill>
              </a:defRPr>
            </a:lvl1pPr>
          </a:lstStyle>
          <a:p>
            <a:r>
              <a:rPr lang="en-US" dirty="0"/>
              <a:t>Optional picture</a:t>
            </a:r>
          </a:p>
        </p:txBody>
      </p:sp>
      <p:sp>
        <p:nvSpPr>
          <p:cNvPr id="19" name="Text Placeholder 18"/>
          <p:cNvSpPr>
            <a:spLocks noGrp="1"/>
          </p:cNvSpPr>
          <p:nvPr>
            <p:ph type="body" sz="quarter" idx="12" hasCustomPrompt="1"/>
          </p:nvPr>
        </p:nvSpPr>
        <p:spPr>
          <a:xfrm>
            <a:off x="2676100" y="5367415"/>
            <a:ext cx="4413250" cy="369887"/>
          </a:xfrm>
        </p:spPr>
        <p:txBody>
          <a:bodyPr anchor="ctr">
            <a:normAutofit/>
          </a:bodyPr>
          <a:lstStyle>
            <a:lvl1pPr marL="0" indent="0">
              <a:buNone/>
              <a:defRPr sz="1800" cap="all" spc="600" baseline="0">
                <a:solidFill>
                  <a:schemeClr val="accent3">
                    <a:lumMod val="50000"/>
                  </a:schemeClr>
                </a:solidFill>
              </a:defRPr>
            </a:lvl1pPr>
          </a:lstStyle>
          <a:p>
            <a:pPr lvl="0"/>
            <a:r>
              <a:rPr lang="en-US" dirty="0"/>
              <a:t>Author’s Name</a:t>
            </a:r>
          </a:p>
        </p:txBody>
      </p:sp>
      <p:sp>
        <p:nvSpPr>
          <p:cNvPr id="21" name="Text Placeholder 20"/>
          <p:cNvSpPr>
            <a:spLocks noGrp="1" noChangeAspect="1"/>
          </p:cNvSpPr>
          <p:nvPr>
            <p:ph type="body" sz="quarter" idx="13" hasCustomPrompt="1"/>
          </p:nvPr>
        </p:nvSpPr>
        <p:spPr>
          <a:xfrm>
            <a:off x="2676525" y="2779713"/>
            <a:ext cx="5286375" cy="2216150"/>
          </a:xfrm>
        </p:spPr>
        <p:txBody>
          <a:bodyPr>
            <a:noAutofit/>
          </a:bodyPr>
          <a:lstStyle>
            <a:lvl1pPr marL="0" indent="0">
              <a:buNone/>
              <a:defRPr sz="2400" baseline="0">
                <a:solidFill>
                  <a:schemeClr val="accent3">
                    <a:lumMod val="50000"/>
                  </a:schemeClr>
                </a:solidFill>
              </a:defRPr>
            </a:lvl1pPr>
            <a:lvl2pPr>
              <a:defRPr sz="2400">
                <a:solidFill>
                  <a:schemeClr val="tx1">
                    <a:lumMod val="65000"/>
                    <a:lumOff val="35000"/>
                  </a:schemeClr>
                </a:solidFill>
              </a:defRPr>
            </a:lvl2pPr>
            <a:lvl3pPr>
              <a:defRPr sz="2400">
                <a:solidFill>
                  <a:schemeClr val="tx1">
                    <a:lumMod val="65000"/>
                    <a:lumOff val="35000"/>
                  </a:schemeClr>
                </a:solidFill>
              </a:defRPr>
            </a:lvl3pPr>
            <a:lvl4pPr>
              <a:defRPr sz="2400">
                <a:solidFill>
                  <a:schemeClr val="tx1">
                    <a:lumMod val="65000"/>
                    <a:lumOff val="35000"/>
                  </a:schemeClr>
                </a:solidFill>
              </a:defRPr>
            </a:lvl4pPr>
            <a:lvl5pPr>
              <a:defRPr sz="2400">
                <a:solidFill>
                  <a:schemeClr val="tx1">
                    <a:lumMod val="65000"/>
                    <a:lumOff val="35000"/>
                  </a:schemeClr>
                </a:solidFill>
              </a:defRPr>
            </a:lvl5pPr>
          </a:lstStyle>
          <a:p>
            <a:pPr lvl="0"/>
            <a:r>
              <a:rPr lang="en-US" dirty="0"/>
              <a:t>Click to add quote text</a:t>
            </a:r>
          </a:p>
        </p:txBody>
      </p:sp>
      <p:sp>
        <p:nvSpPr>
          <p:cNvPr id="26" name="Text Placeholder 16"/>
          <p:cNvSpPr>
            <a:spLocks noGrp="1"/>
          </p:cNvSpPr>
          <p:nvPr>
            <p:ph type="body" sz="quarter" idx="14" hasCustomPrompt="1"/>
          </p:nvPr>
        </p:nvSpPr>
        <p:spPr>
          <a:xfrm>
            <a:off x="2384425" y="1157288"/>
            <a:ext cx="5883275" cy="646112"/>
          </a:xfrm>
        </p:spPr>
        <p:txBody>
          <a:bodyPr anchor="ctr">
            <a:normAutofit/>
          </a:bodyPr>
          <a:lstStyle>
            <a:lvl1pPr marL="0" indent="0">
              <a:buNone/>
              <a:defRPr sz="3600" baseline="0">
                <a:solidFill>
                  <a:schemeClr val="accent3">
                    <a:lumMod val="50000"/>
                  </a:schemeClr>
                </a:solidFill>
              </a:defRPr>
            </a:lvl1pPr>
          </a:lstStyle>
          <a:p>
            <a:pPr lvl="0"/>
            <a:r>
              <a:rPr lang="en-US" dirty="0"/>
              <a:t>Click to add Slide Headline</a:t>
            </a:r>
          </a:p>
        </p:txBody>
      </p:sp>
      <p:sp>
        <p:nvSpPr>
          <p:cNvPr id="2" name="Slide Number Placeholder 1"/>
          <p:cNvSpPr>
            <a:spLocks noGrp="1"/>
          </p:cNvSpPr>
          <p:nvPr>
            <p:ph type="sldNum" sz="quarter" idx="15"/>
          </p:nvPr>
        </p:nvSpPr>
        <p:spPr>
          <a:xfrm>
            <a:off x="2325685" y="6332948"/>
            <a:ext cx="350415" cy="338554"/>
          </a:xfrm>
        </p:spPr>
        <p:txBody>
          <a:bodyPr/>
          <a:lstStyle>
            <a:lvl1pPr>
              <a:defRPr sz="16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970352535"/>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pic>
        <p:nvPicPr>
          <p:cNvPr id="4" name="Picture 6" descr="Picture 6"/>
          <p:cNvPicPr>
            <a:picLocks noChangeAspect="1"/>
          </p:cNvPicPr>
          <p:nvPr userDrawn="1"/>
        </p:nvPicPr>
        <p:blipFill>
          <a:blip r:embed="rId2"/>
          <a:stretch>
            <a:fillRect/>
          </a:stretch>
        </p:blipFill>
        <p:spPr>
          <a:xfrm>
            <a:off x="0" y="0"/>
            <a:ext cx="12192000" cy="6858000"/>
          </a:xfrm>
          <a:prstGeom prst="rect">
            <a:avLst/>
          </a:prstGeom>
          <a:ln w="12700">
            <a:miter lim="400000"/>
          </a:ln>
        </p:spPr>
      </p:pic>
      <p:sp>
        <p:nvSpPr>
          <p:cNvPr id="5" name="Rectangle 4">
            <a:extLst>
              <a:ext uri="{FF2B5EF4-FFF2-40B4-BE49-F238E27FC236}">
                <a16:creationId xmlns:a16="http://schemas.microsoft.com/office/drawing/2014/main" id="{AFE074F5-EFB6-984F-B0E2-65724356BCE8}"/>
              </a:ext>
            </a:extLst>
          </p:cNvPr>
          <p:cNvSpPr/>
          <p:nvPr userDrawn="1"/>
        </p:nvSpPr>
        <p:spPr>
          <a:xfrm>
            <a:off x="1152395" y="0"/>
            <a:ext cx="11039605" cy="6858000"/>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3" name="Slide Number Placeholder 2"/>
          <p:cNvSpPr>
            <a:spLocks noGrp="1"/>
          </p:cNvSpPr>
          <p:nvPr>
            <p:ph type="sldNum" sz="quarter" idx="10"/>
          </p:nvPr>
        </p:nvSpPr>
        <p:spPr>
          <a:xfrm>
            <a:off x="2335568" y="6328495"/>
            <a:ext cx="350415" cy="338554"/>
          </a:xfrm>
        </p:spPr>
        <p:txBody>
          <a:bodyPr/>
          <a:lstStyle>
            <a:lvl1pPr>
              <a:defRPr sz="16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86CB4B4D-7CA3-9044-876B-883B54F8677D}" type="slidenum">
              <a:rPr lang="en-US" smtClean="0"/>
              <a:pPr/>
              <a:t>‹#›</a:t>
            </a:fld>
            <a:endParaRPr lang="en-US" dirty="0"/>
          </a:p>
        </p:txBody>
      </p:sp>
      <p:cxnSp>
        <p:nvCxnSpPr>
          <p:cNvPr id="7" name="Straight Connector 6">
            <a:extLst>
              <a:ext uri="{FF2B5EF4-FFF2-40B4-BE49-F238E27FC236}">
                <a16:creationId xmlns:a16="http://schemas.microsoft.com/office/drawing/2014/main" id="{125D90BB-CDFB-F24F-B002-2F90E78260A5}"/>
              </a:ext>
            </a:extLst>
          </p:cNvPr>
          <p:cNvCxnSpPr>
            <a:cxnSpLocks/>
          </p:cNvCxnSpPr>
          <p:nvPr userDrawn="1"/>
        </p:nvCxnSpPr>
        <p:spPr>
          <a:xfrm>
            <a:off x="2384121" y="2001772"/>
            <a:ext cx="9177402" cy="0"/>
          </a:xfrm>
          <a:prstGeom prst="line">
            <a:avLst/>
          </a:prstGeom>
          <a:noFill/>
          <a:ln w="12700" cap="flat">
            <a:solidFill>
              <a:schemeClr val="bg1">
                <a:lumMod val="65000"/>
              </a:schemeClr>
            </a:solidFill>
            <a:prstDash val="solid"/>
            <a:miter lim="800000"/>
          </a:ln>
          <a:effectLst/>
          <a:sp3d/>
        </p:spPr>
        <p:style>
          <a:lnRef idx="0">
            <a:scrgbClr r="0" g="0" b="0"/>
          </a:lnRef>
          <a:fillRef idx="0">
            <a:scrgbClr r="0" g="0" b="0"/>
          </a:fillRef>
          <a:effectRef idx="0">
            <a:scrgbClr r="0" g="0" b="0"/>
          </a:effectRef>
          <a:fontRef idx="none"/>
        </p:style>
      </p:cxnSp>
      <p:pic>
        <p:nvPicPr>
          <p:cNvPr id="8" name="Picture 7">
            <a:extLst>
              <a:ext uri="{FF2B5EF4-FFF2-40B4-BE49-F238E27FC236}">
                <a16:creationId xmlns:a16="http://schemas.microsoft.com/office/drawing/2014/main" id="{464318D0-91C0-A945-85E3-9719A4929637}"/>
              </a:ext>
            </a:extLst>
          </p:cNvPr>
          <p:cNvPicPr>
            <a:picLocks noChangeAspect="1"/>
          </p:cNvPicPr>
          <p:nvPr userDrawn="1"/>
        </p:nvPicPr>
        <p:blipFill>
          <a:blip r:embed="rId3"/>
          <a:stretch>
            <a:fillRect/>
          </a:stretch>
        </p:blipFill>
        <p:spPr>
          <a:xfrm>
            <a:off x="8984784" y="6375748"/>
            <a:ext cx="2877363" cy="252955"/>
          </a:xfrm>
          <a:prstGeom prst="rect">
            <a:avLst/>
          </a:prstGeom>
        </p:spPr>
      </p:pic>
      <p:sp>
        <p:nvSpPr>
          <p:cNvPr id="13" name="Text Placeholder 16"/>
          <p:cNvSpPr>
            <a:spLocks noGrp="1"/>
          </p:cNvSpPr>
          <p:nvPr>
            <p:ph type="body" sz="quarter" idx="14" hasCustomPrompt="1"/>
          </p:nvPr>
        </p:nvSpPr>
        <p:spPr>
          <a:xfrm>
            <a:off x="2384425" y="1157288"/>
            <a:ext cx="5883275" cy="646112"/>
          </a:xfrm>
        </p:spPr>
        <p:txBody>
          <a:bodyPr anchor="ctr">
            <a:normAutofit/>
          </a:bodyPr>
          <a:lstStyle>
            <a:lvl1pPr marL="0" indent="0">
              <a:buNone/>
              <a:defRPr sz="3600" baseline="0">
                <a:solidFill>
                  <a:schemeClr val="accent3">
                    <a:lumMod val="50000"/>
                  </a:schemeClr>
                </a:solidFill>
              </a:defRPr>
            </a:lvl1pPr>
          </a:lstStyle>
          <a:p>
            <a:pPr lvl="0"/>
            <a:r>
              <a:rPr lang="en-US" dirty="0"/>
              <a:t>Click to add Slide Headline</a:t>
            </a:r>
          </a:p>
        </p:txBody>
      </p:sp>
      <p:sp>
        <p:nvSpPr>
          <p:cNvPr id="15" name="Text Placeholder 14"/>
          <p:cNvSpPr>
            <a:spLocks noGrp="1"/>
          </p:cNvSpPr>
          <p:nvPr>
            <p:ph type="body" sz="quarter" idx="15" hasCustomPrompt="1"/>
          </p:nvPr>
        </p:nvSpPr>
        <p:spPr>
          <a:xfrm>
            <a:off x="2393950" y="2535238"/>
            <a:ext cx="6816725" cy="3067050"/>
          </a:xfrm>
        </p:spPr>
        <p:txBody>
          <a:bodyPr/>
          <a:lstStyle>
            <a:lvl1pPr marL="347472" indent="-347472">
              <a:lnSpc>
                <a:spcPct val="100000"/>
              </a:lnSpc>
              <a:spcBef>
                <a:spcPts val="0"/>
              </a:spcBef>
              <a:spcAft>
                <a:spcPts val="2000"/>
              </a:spcAft>
              <a:defRPr baseline="0">
                <a:solidFill>
                  <a:schemeClr val="accent3">
                    <a:lumMod val="50000"/>
                  </a:schemeClr>
                </a:solidFill>
              </a:defRPr>
            </a:lvl1pPr>
          </a:lstStyle>
          <a:p>
            <a:pPr lvl="0"/>
            <a:r>
              <a:rPr lang="en-US" dirty="0"/>
              <a:t>Click to add bulleted list.</a:t>
            </a:r>
          </a:p>
          <a:p>
            <a:pPr lvl="0"/>
            <a:r>
              <a:rPr lang="en-US" dirty="0"/>
              <a:t> </a:t>
            </a:r>
          </a:p>
          <a:p>
            <a:pPr lvl="0"/>
            <a:r>
              <a:rPr lang="en-US" dirty="0"/>
              <a:t> </a:t>
            </a:r>
          </a:p>
        </p:txBody>
      </p:sp>
      <p:sp>
        <p:nvSpPr>
          <p:cNvPr id="17" name="Text Placeholder 16"/>
          <p:cNvSpPr>
            <a:spLocks noGrp="1"/>
          </p:cNvSpPr>
          <p:nvPr>
            <p:ph type="body" sz="quarter" idx="16" hasCustomPrompt="1"/>
          </p:nvPr>
        </p:nvSpPr>
        <p:spPr>
          <a:xfrm>
            <a:off x="2708275" y="6342063"/>
            <a:ext cx="5768163" cy="276225"/>
          </a:xfrm>
        </p:spPr>
        <p:txBody>
          <a:bodyPr anchor="ctr">
            <a:normAutofit/>
          </a:bodyPr>
          <a:lstStyle>
            <a:lvl1pPr marL="0" indent="0">
              <a:lnSpc>
                <a:spcPct val="100000"/>
              </a:lnSpc>
              <a:spcBef>
                <a:spcPts val="0"/>
              </a:spcBef>
              <a:buNone/>
              <a:defRPr sz="1200" i="1" baseline="0">
                <a:solidFill>
                  <a:schemeClr val="bg1">
                    <a:lumMod val="50000"/>
                  </a:schemeClr>
                </a:solidFill>
                <a:latin typeface="Calibri" panose="020F0502020204030204" pitchFamily="34" charset="0"/>
                <a:cs typeface="Calibri" panose="020F0502020204030204" pitchFamily="34" charset="0"/>
              </a:defRPr>
            </a:lvl1pPr>
          </a:lstStyle>
          <a:p>
            <a:pPr lvl="0"/>
            <a:r>
              <a:rPr lang="en-US" dirty="0"/>
              <a:t>Click to add source title</a:t>
            </a:r>
          </a:p>
        </p:txBody>
      </p:sp>
    </p:spTree>
    <p:extLst>
      <p:ext uri="{BB962C8B-B14F-4D97-AF65-F5344CB8AC3E}">
        <p14:creationId xmlns:p14="http://schemas.microsoft.com/office/powerpoint/2010/main" val="2305592583"/>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all-Out">
    <p:spTree>
      <p:nvGrpSpPr>
        <p:cNvPr id="1" name=""/>
        <p:cNvGrpSpPr/>
        <p:nvPr/>
      </p:nvGrpSpPr>
      <p:grpSpPr>
        <a:xfrm>
          <a:off x="0" y="0"/>
          <a:ext cx="0" cy="0"/>
          <a:chOff x="0" y="0"/>
          <a:chExt cx="0" cy="0"/>
        </a:xfrm>
      </p:grpSpPr>
      <p:pic>
        <p:nvPicPr>
          <p:cNvPr id="19" name="Picture 6" descr="Picture 6"/>
          <p:cNvPicPr>
            <a:picLocks noChangeAspect="1"/>
          </p:cNvPicPr>
          <p:nvPr userDrawn="1"/>
        </p:nvPicPr>
        <p:blipFill>
          <a:blip r:embed="rId2"/>
          <a:stretch>
            <a:fillRect/>
          </a:stretch>
        </p:blipFill>
        <p:spPr>
          <a:xfrm>
            <a:off x="0" y="0"/>
            <a:ext cx="12192000" cy="6858000"/>
          </a:xfrm>
          <a:prstGeom prst="rect">
            <a:avLst/>
          </a:prstGeom>
          <a:ln w="12700">
            <a:miter lim="400000"/>
          </a:ln>
        </p:spPr>
      </p:pic>
      <p:sp>
        <p:nvSpPr>
          <p:cNvPr id="20" name="Rectangle 19">
            <a:extLst>
              <a:ext uri="{FF2B5EF4-FFF2-40B4-BE49-F238E27FC236}">
                <a16:creationId xmlns:a16="http://schemas.microsoft.com/office/drawing/2014/main" id="{AFE074F5-EFB6-984F-B0E2-65724356BCE8}"/>
              </a:ext>
            </a:extLst>
          </p:cNvPr>
          <p:cNvSpPr/>
          <p:nvPr userDrawn="1"/>
        </p:nvSpPr>
        <p:spPr>
          <a:xfrm>
            <a:off x="1152395" y="0"/>
            <a:ext cx="11039605" cy="6858000"/>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cxnSp>
        <p:nvCxnSpPr>
          <p:cNvPr id="21" name="Straight Connector 20">
            <a:extLst>
              <a:ext uri="{FF2B5EF4-FFF2-40B4-BE49-F238E27FC236}">
                <a16:creationId xmlns:a16="http://schemas.microsoft.com/office/drawing/2014/main" id="{125D90BB-CDFB-F24F-B002-2F90E78260A5}"/>
              </a:ext>
            </a:extLst>
          </p:cNvPr>
          <p:cNvCxnSpPr>
            <a:cxnSpLocks/>
          </p:cNvCxnSpPr>
          <p:nvPr userDrawn="1"/>
        </p:nvCxnSpPr>
        <p:spPr>
          <a:xfrm>
            <a:off x="2384121" y="2001772"/>
            <a:ext cx="9177402" cy="0"/>
          </a:xfrm>
          <a:prstGeom prst="line">
            <a:avLst/>
          </a:prstGeom>
          <a:noFill/>
          <a:ln w="12700" cap="flat">
            <a:solidFill>
              <a:schemeClr val="bg1">
                <a:lumMod val="65000"/>
              </a:schemeClr>
            </a:solidFill>
            <a:prstDash val="solid"/>
            <a:miter lim="800000"/>
          </a:ln>
          <a:effectLst/>
          <a:sp3d/>
        </p:spPr>
        <p:style>
          <a:lnRef idx="0">
            <a:scrgbClr r="0" g="0" b="0"/>
          </a:lnRef>
          <a:fillRef idx="0">
            <a:scrgbClr r="0" g="0" b="0"/>
          </a:fillRef>
          <a:effectRef idx="0">
            <a:scrgbClr r="0" g="0" b="0"/>
          </a:effectRef>
          <a:fontRef idx="none"/>
        </p:style>
      </p:cxnSp>
      <p:pic>
        <p:nvPicPr>
          <p:cNvPr id="22" name="Picture 21">
            <a:extLst>
              <a:ext uri="{FF2B5EF4-FFF2-40B4-BE49-F238E27FC236}">
                <a16:creationId xmlns:a16="http://schemas.microsoft.com/office/drawing/2014/main" id="{464318D0-91C0-A945-85E3-9719A4929637}"/>
              </a:ext>
            </a:extLst>
          </p:cNvPr>
          <p:cNvPicPr>
            <a:picLocks noChangeAspect="1"/>
          </p:cNvPicPr>
          <p:nvPr userDrawn="1"/>
        </p:nvPicPr>
        <p:blipFill>
          <a:blip r:embed="rId3"/>
          <a:stretch>
            <a:fillRect/>
          </a:stretch>
        </p:blipFill>
        <p:spPr>
          <a:xfrm>
            <a:off x="8984784" y="6375748"/>
            <a:ext cx="2877363" cy="252955"/>
          </a:xfrm>
          <a:prstGeom prst="rect">
            <a:avLst/>
          </a:prstGeom>
        </p:spPr>
      </p:pic>
      <p:sp>
        <p:nvSpPr>
          <p:cNvPr id="25" name="Straight Connector 3">
            <a:extLst>
              <a:ext uri="{FF2B5EF4-FFF2-40B4-BE49-F238E27FC236}">
                <a16:creationId xmlns:a16="http://schemas.microsoft.com/office/drawing/2014/main" id="{8BAAEE2E-CF72-D545-BE68-79823B4BCF5B}"/>
              </a:ext>
            </a:extLst>
          </p:cNvPr>
          <p:cNvSpPr/>
          <p:nvPr userDrawn="1"/>
        </p:nvSpPr>
        <p:spPr>
          <a:xfrm>
            <a:off x="2382685" y="3389704"/>
            <a:ext cx="9202993" cy="0"/>
          </a:xfrm>
          <a:prstGeom prst="line">
            <a:avLst/>
          </a:prstGeom>
          <a:ln w="19050">
            <a:solidFill>
              <a:schemeClr val="bg1">
                <a:lumMod val="50000"/>
                <a:alpha val="20000"/>
              </a:schemeClr>
            </a:solidFill>
            <a:miter/>
          </a:ln>
        </p:spPr>
        <p:txBody>
          <a:bodyPr lIns="45719" rIns="45719"/>
          <a:lstStyle/>
          <a:p>
            <a:endParaRPr dirty="0"/>
          </a:p>
        </p:txBody>
      </p:sp>
      <p:sp>
        <p:nvSpPr>
          <p:cNvPr id="26" name="Straight Connector 3">
            <a:extLst>
              <a:ext uri="{FF2B5EF4-FFF2-40B4-BE49-F238E27FC236}">
                <a16:creationId xmlns:a16="http://schemas.microsoft.com/office/drawing/2014/main" id="{D732FC46-5B10-FC46-9D01-3DDF8674D16B}"/>
              </a:ext>
            </a:extLst>
          </p:cNvPr>
          <p:cNvSpPr/>
          <p:nvPr userDrawn="1"/>
        </p:nvSpPr>
        <p:spPr>
          <a:xfrm>
            <a:off x="2382685" y="4675735"/>
            <a:ext cx="9202993" cy="0"/>
          </a:xfrm>
          <a:prstGeom prst="line">
            <a:avLst/>
          </a:prstGeom>
          <a:ln w="19050">
            <a:solidFill>
              <a:schemeClr val="bg1">
                <a:lumMod val="50000"/>
                <a:alpha val="20000"/>
              </a:schemeClr>
            </a:solidFill>
            <a:miter/>
          </a:ln>
        </p:spPr>
        <p:txBody>
          <a:bodyPr lIns="45719" rIns="45719"/>
          <a:lstStyle/>
          <a:p>
            <a:endParaRPr/>
          </a:p>
        </p:txBody>
      </p:sp>
      <p:sp>
        <p:nvSpPr>
          <p:cNvPr id="27" name="Straight Connector 3">
            <a:extLst>
              <a:ext uri="{FF2B5EF4-FFF2-40B4-BE49-F238E27FC236}">
                <a16:creationId xmlns:a16="http://schemas.microsoft.com/office/drawing/2014/main" id="{7AB9B77F-AA9C-5C47-A57B-75F33290901A}"/>
              </a:ext>
            </a:extLst>
          </p:cNvPr>
          <p:cNvSpPr/>
          <p:nvPr userDrawn="1"/>
        </p:nvSpPr>
        <p:spPr>
          <a:xfrm>
            <a:off x="2382685" y="6017521"/>
            <a:ext cx="9202993" cy="0"/>
          </a:xfrm>
          <a:prstGeom prst="line">
            <a:avLst/>
          </a:prstGeom>
          <a:ln w="19050">
            <a:solidFill>
              <a:schemeClr val="bg1">
                <a:lumMod val="50000"/>
                <a:alpha val="20000"/>
              </a:schemeClr>
            </a:solidFill>
            <a:miter/>
          </a:ln>
        </p:spPr>
        <p:txBody>
          <a:bodyPr lIns="45719" rIns="45719"/>
          <a:lstStyle/>
          <a:p>
            <a:endParaRPr/>
          </a:p>
        </p:txBody>
      </p:sp>
      <p:sp>
        <p:nvSpPr>
          <p:cNvPr id="35" name="Text Placeholder 16"/>
          <p:cNvSpPr>
            <a:spLocks noGrp="1"/>
          </p:cNvSpPr>
          <p:nvPr>
            <p:ph type="body" sz="quarter" idx="14" hasCustomPrompt="1"/>
          </p:nvPr>
        </p:nvSpPr>
        <p:spPr>
          <a:xfrm>
            <a:off x="2384425" y="1157288"/>
            <a:ext cx="5883275" cy="646112"/>
          </a:xfrm>
        </p:spPr>
        <p:txBody>
          <a:bodyPr anchor="ctr">
            <a:normAutofit/>
          </a:bodyPr>
          <a:lstStyle>
            <a:lvl1pPr marL="0" indent="0">
              <a:buNone/>
              <a:defRPr sz="3600" baseline="0">
                <a:solidFill>
                  <a:schemeClr val="accent3">
                    <a:lumMod val="50000"/>
                  </a:schemeClr>
                </a:solidFill>
              </a:defRPr>
            </a:lvl1pPr>
          </a:lstStyle>
          <a:p>
            <a:pPr lvl="0"/>
            <a:r>
              <a:rPr lang="en-US" dirty="0"/>
              <a:t>Click to add Slide Headline</a:t>
            </a:r>
          </a:p>
        </p:txBody>
      </p:sp>
      <p:sp>
        <p:nvSpPr>
          <p:cNvPr id="41" name="Text Placeholder 40"/>
          <p:cNvSpPr>
            <a:spLocks noGrp="1"/>
          </p:cNvSpPr>
          <p:nvPr>
            <p:ph type="body" sz="quarter" idx="15" hasCustomPrompt="1"/>
          </p:nvPr>
        </p:nvSpPr>
        <p:spPr>
          <a:xfrm>
            <a:off x="2457450" y="2378670"/>
            <a:ext cx="1503363" cy="923330"/>
          </a:xfrm>
        </p:spPr>
        <p:txBody>
          <a:bodyPr anchor="b">
            <a:spAutoFit/>
          </a:bodyPr>
          <a:lstStyle>
            <a:lvl1pPr marL="0" indent="0" algn="r">
              <a:lnSpc>
                <a:spcPct val="100000"/>
              </a:lnSpc>
              <a:spcBef>
                <a:spcPts val="0"/>
              </a:spcBef>
              <a:buNone/>
              <a:defRPr sz="5400">
                <a:solidFill>
                  <a:schemeClr val="accent1"/>
                </a:solidFill>
              </a:defRPr>
            </a:lvl1pPr>
          </a:lstStyle>
          <a:p>
            <a:pPr lvl="0"/>
            <a:r>
              <a:rPr lang="en-US" dirty="0"/>
              <a:t>XX%</a:t>
            </a:r>
          </a:p>
        </p:txBody>
      </p:sp>
      <p:sp>
        <p:nvSpPr>
          <p:cNvPr id="45" name="Text Placeholder 44"/>
          <p:cNvSpPr>
            <a:spLocks noGrp="1"/>
          </p:cNvSpPr>
          <p:nvPr>
            <p:ph type="body" sz="quarter" idx="18" hasCustomPrompt="1"/>
          </p:nvPr>
        </p:nvSpPr>
        <p:spPr>
          <a:xfrm>
            <a:off x="4302125" y="2448025"/>
            <a:ext cx="6832600" cy="554037"/>
          </a:xfrm>
        </p:spPr>
        <p:txBody>
          <a:bodyPr>
            <a:normAutofit/>
          </a:bodyPr>
          <a:lstStyle>
            <a:lvl1pPr marL="0" indent="0">
              <a:lnSpc>
                <a:spcPct val="100000"/>
              </a:lnSpc>
              <a:spcBef>
                <a:spcPts val="0"/>
              </a:spcBef>
              <a:buNone/>
              <a:defRPr sz="1800" baseline="0">
                <a:solidFill>
                  <a:schemeClr val="accent3">
                    <a:lumMod val="50000"/>
                  </a:schemeClr>
                </a:solidFill>
              </a:defRPr>
            </a:lvl1pPr>
          </a:lstStyle>
          <a:p>
            <a:pPr lvl="0"/>
            <a:r>
              <a:rPr lang="en-US" dirty="0"/>
              <a:t>Click to add text.</a:t>
            </a:r>
          </a:p>
        </p:txBody>
      </p:sp>
      <p:sp>
        <p:nvSpPr>
          <p:cNvPr id="47" name="Text Placeholder 40"/>
          <p:cNvSpPr>
            <a:spLocks noGrp="1"/>
          </p:cNvSpPr>
          <p:nvPr>
            <p:ph type="body" sz="quarter" idx="19" hasCustomPrompt="1"/>
          </p:nvPr>
        </p:nvSpPr>
        <p:spPr>
          <a:xfrm>
            <a:off x="2457450" y="3601170"/>
            <a:ext cx="1503363" cy="923330"/>
          </a:xfrm>
        </p:spPr>
        <p:txBody>
          <a:bodyPr anchor="b">
            <a:spAutoFit/>
          </a:bodyPr>
          <a:lstStyle>
            <a:lvl1pPr marL="0" indent="0" algn="r">
              <a:lnSpc>
                <a:spcPct val="100000"/>
              </a:lnSpc>
              <a:spcBef>
                <a:spcPts val="0"/>
              </a:spcBef>
              <a:buNone/>
              <a:defRPr sz="5400">
                <a:solidFill>
                  <a:schemeClr val="accent1"/>
                </a:solidFill>
              </a:defRPr>
            </a:lvl1pPr>
          </a:lstStyle>
          <a:p>
            <a:pPr lvl="0"/>
            <a:r>
              <a:rPr lang="en-US" dirty="0"/>
              <a:t>XX%</a:t>
            </a:r>
          </a:p>
        </p:txBody>
      </p:sp>
      <p:sp>
        <p:nvSpPr>
          <p:cNvPr id="48" name="Text Placeholder 44"/>
          <p:cNvSpPr>
            <a:spLocks noGrp="1"/>
          </p:cNvSpPr>
          <p:nvPr>
            <p:ph type="body" sz="quarter" idx="20" hasCustomPrompt="1"/>
          </p:nvPr>
        </p:nvSpPr>
        <p:spPr>
          <a:xfrm>
            <a:off x="4302125" y="3670525"/>
            <a:ext cx="6832600" cy="554037"/>
          </a:xfrm>
        </p:spPr>
        <p:txBody>
          <a:bodyPr>
            <a:normAutofit/>
          </a:bodyPr>
          <a:lstStyle>
            <a:lvl1pPr marL="0" indent="0">
              <a:lnSpc>
                <a:spcPct val="100000"/>
              </a:lnSpc>
              <a:spcBef>
                <a:spcPts val="0"/>
              </a:spcBef>
              <a:buNone/>
              <a:defRPr sz="1800" baseline="0">
                <a:solidFill>
                  <a:schemeClr val="accent3">
                    <a:lumMod val="50000"/>
                  </a:schemeClr>
                </a:solidFill>
              </a:defRPr>
            </a:lvl1pPr>
          </a:lstStyle>
          <a:p>
            <a:pPr lvl="0"/>
            <a:r>
              <a:rPr lang="en-US" dirty="0"/>
              <a:t>Click to add text.</a:t>
            </a:r>
          </a:p>
        </p:txBody>
      </p:sp>
      <p:sp>
        <p:nvSpPr>
          <p:cNvPr id="49" name="Text Placeholder 40"/>
          <p:cNvSpPr>
            <a:spLocks noGrp="1"/>
          </p:cNvSpPr>
          <p:nvPr>
            <p:ph type="body" sz="quarter" idx="21" hasCustomPrompt="1"/>
          </p:nvPr>
        </p:nvSpPr>
        <p:spPr>
          <a:xfrm>
            <a:off x="2457450" y="4884025"/>
            <a:ext cx="1503363" cy="923330"/>
          </a:xfrm>
        </p:spPr>
        <p:txBody>
          <a:bodyPr anchor="b">
            <a:spAutoFit/>
          </a:bodyPr>
          <a:lstStyle>
            <a:lvl1pPr marL="0" indent="0" algn="r">
              <a:lnSpc>
                <a:spcPct val="100000"/>
              </a:lnSpc>
              <a:spcBef>
                <a:spcPts val="0"/>
              </a:spcBef>
              <a:buNone/>
              <a:defRPr sz="5400">
                <a:solidFill>
                  <a:schemeClr val="accent1"/>
                </a:solidFill>
              </a:defRPr>
            </a:lvl1pPr>
          </a:lstStyle>
          <a:p>
            <a:pPr lvl="0"/>
            <a:r>
              <a:rPr lang="en-US" dirty="0"/>
              <a:t>XX%</a:t>
            </a:r>
          </a:p>
        </p:txBody>
      </p:sp>
      <p:sp>
        <p:nvSpPr>
          <p:cNvPr id="50" name="Text Placeholder 44"/>
          <p:cNvSpPr>
            <a:spLocks noGrp="1"/>
          </p:cNvSpPr>
          <p:nvPr>
            <p:ph type="body" sz="quarter" idx="22" hasCustomPrompt="1"/>
          </p:nvPr>
        </p:nvSpPr>
        <p:spPr>
          <a:xfrm>
            <a:off x="4302125" y="4953380"/>
            <a:ext cx="6832600" cy="554037"/>
          </a:xfrm>
        </p:spPr>
        <p:txBody>
          <a:bodyPr>
            <a:normAutofit/>
          </a:bodyPr>
          <a:lstStyle>
            <a:lvl1pPr marL="0" indent="0">
              <a:lnSpc>
                <a:spcPct val="100000"/>
              </a:lnSpc>
              <a:spcBef>
                <a:spcPts val="0"/>
              </a:spcBef>
              <a:buNone/>
              <a:defRPr sz="1800" baseline="0">
                <a:solidFill>
                  <a:schemeClr val="accent3">
                    <a:lumMod val="50000"/>
                  </a:schemeClr>
                </a:solidFill>
              </a:defRPr>
            </a:lvl1pPr>
          </a:lstStyle>
          <a:p>
            <a:pPr lvl="0"/>
            <a:r>
              <a:rPr lang="en-US" dirty="0"/>
              <a:t>Click to add text.</a:t>
            </a:r>
          </a:p>
        </p:txBody>
      </p:sp>
      <p:sp>
        <p:nvSpPr>
          <p:cNvPr id="2" name="Slide Number Placeholder 1"/>
          <p:cNvSpPr>
            <a:spLocks noGrp="1"/>
          </p:cNvSpPr>
          <p:nvPr>
            <p:ph type="sldNum" sz="quarter" idx="23"/>
          </p:nvPr>
        </p:nvSpPr>
        <p:spPr>
          <a:xfrm>
            <a:off x="2341697" y="6316472"/>
            <a:ext cx="350415" cy="338554"/>
          </a:xfrm>
        </p:spPr>
        <p:txBody>
          <a:bodyPr/>
          <a:lstStyle>
            <a:lvl1pPr>
              <a:defRPr sz="16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33279392"/>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pic>
        <p:nvPicPr>
          <p:cNvPr id="4" name="Picture 6" descr="Picture 6"/>
          <p:cNvPicPr>
            <a:picLocks noChangeAspect="1"/>
          </p:cNvPicPr>
          <p:nvPr userDrawn="1"/>
        </p:nvPicPr>
        <p:blipFill>
          <a:blip r:embed="rId2"/>
          <a:stretch>
            <a:fillRect/>
          </a:stretch>
        </p:blipFill>
        <p:spPr>
          <a:xfrm>
            <a:off x="0" y="0"/>
            <a:ext cx="12192000" cy="6858000"/>
          </a:xfrm>
          <a:prstGeom prst="rect">
            <a:avLst/>
          </a:prstGeom>
          <a:ln w="12700">
            <a:miter lim="400000"/>
          </a:ln>
        </p:spPr>
      </p:pic>
      <p:sp>
        <p:nvSpPr>
          <p:cNvPr id="5" name="Rectangle 4">
            <a:extLst>
              <a:ext uri="{FF2B5EF4-FFF2-40B4-BE49-F238E27FC236}">
                <a16:creationId xmlns:a16="http://schemas.microsoft.com/office/drawing/2014/main" id="{AFE074F5-EFB6-984F-B0E2-65724356BCE8}"/>
              </a:ext>
            </a:extLst>
          </p:cNvPr>
          <p:cNvSpPr/>
          <p:nvPr userDrawn="1"/>
        </p:nvSpPr>
        <p:spPr>
          <a:xfrm>
            <a:off x="1152395" y="0"/>
            <a:ext cx="11039605" cy="6858000"/>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Calibri"/>
              <a:ea typeface="Calibri"/>
              <a:cs typeface="Calibri"/>
              <a:sym typeface="Calibri"/>
            </a:endParaRPr>
          </a:p>
        </p:txBody>
      </p:sp>
      <p:sp>
        <p:nvSpPr>
          <p:cNvPr id="3" name="Slide Number Placeholder 2"/>
          <p:cNvSpPr>
            <a:spLocks noGrp="1"/>
          </p:cNvSpPr>
          <p:nvPr>
            <p:ph type="sldNum" sz="quarter" idx="10"/>
          </p:nvPr>
        </p:nvSpPr>
        <p:spPr>
          <a:xfrm>
            <a:off x="2308225" y="6320927"/>
            <a:ext cx="350415" cy="338554"/>
          </a:xfrm>
        </p:spPr>
        <p:txBody>
          <a:bodyPr/>
          <a:lstStyle>
            <a:lvl1pPr>
              <a:defRPr sz="16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86CB4B4D-7CA3-9044-876B-883B54F8677D}" type="slidenum">
              <a:rPr lang="en-US" smtClean="0"/>
              <a:pPr/>
              <a:t>‹#›</a:t>
            </a:fld>
            <a:endParaRPr lang="en-US" dirty="0"/>
          </a:p>
        </p:txBody>
      </p:sp>
      <p:pic>
        <p:nvPicPr>
          <p:cNvPr id="6" name="Picture 5">
            <a:extLst>
              <a:ext uri="{FF2B5EF4-FFF2-40B4-BE49-F238E27FC236}">
                <a16:creationId xmlns:a16="http://schemas.microsoft.com/office/drawing/2014/main" id="{464318D0-91C0-A945-85E3-9719A4929637}"/>
              </a:ext>
            </a:extLst>
          </p:cNvPr>
          <p:cNvPicPr>
            <a:picLocks noChangeAspect="1"/>
          </p:cNvPicPr>
          <p:nvPr userDrawn="1"/>
        </p:nvPicPr>
        <p:blipFill>
          <a:blip r:embed="rId3"/>
          <a:stretch>
            <a:fillRect/>
          </a:stretch>
        </p:blipFill>
        <p:spPr>
          <a:xfrm>
            <a:off x="8984784" y="6375748"/>
            <a:ext cx="2877363" cy="252955"/>
          </a:xfrm>
          <a:prstGeom prst="rect">
            <a:avLst/>
          </a:prstGeom>
        </p:spPr>
      </p:pic>
      <p:sp>
        <p:nvSpPr>
          <p:cNvPr id="31" name="Chart Placeholder 30"/>
          <p:cNvSpPr>
            <a:spLocks noGrp="1"/>
          </p:cNvSpPr>
          <p:nvPr>
            <p:ph type="chart" sz="quarter" idx="15" hasCustomPrompt="1"/>
          </p:nvPr>
        </p:nvSpPr>
        <p:spPr>
          <a:xfrm>
            <a:off x="2308225" y="2682875"/>
            <a:ext cx="7102475" cy="3189288"/>
          </a:xfrm>
        </p:spPr>
        <p:txBody>
          <a:bodyPr/>
          <a:lstStyle>
            <a:lvl1pPr marL="0" indent="0">
              <a:buNone/>
              <a:defRPr>
                <a:solidFill>
                  <a:schemeClr val="accent3">
                    <a:lumMod val="50000"/>
                  </a:schemeClr>
                </a:solidFill>
              </a:defRPr>
            </a:lvl1pPr>
          </a:lstStyle>
          <a:p>
            <a:r>
              <a:rPr lang="en-US" dirty="0"/>
              <a:t>Click to add chart</a:t>
            </a:r>
          </a:p>
        </p:txBody>
      </p:sp>
      <p:cxnSp>
        <p:nvCxnSpPr>
          <p:cNvPr id="9" name="Straight Connector 8">
            <a:extLst>
              <a:ext uri="{FF2B5EF4-FFF2-40B4-BE49-F238E27FC236}">
                <a16:creationId xmlns:a16="http://schemas.microsoft.com/office/drawing/2014/main" id="{4D79A80A-8A13-A645-A104-E2C466642BD5}"/>
              </a:ext>
            </a:extLst>
          </p:cNvPr>
          <p:cNvCxnSpPr>
            <a:cxnSpLocks/>
          </p:cNvCxnSpPr>
          <p:nvPr userDrawn="1"/>
        </p:nvCxnSpPr>
        <p:spPr>
          <a:xfrm>
            <a:off x="2384121" y="1615723"/>
            <a:ext cx="9177402" cy="0"/>
          </a:xfrm>
          <a:prstGeom prst="line">
            <a:avLst/>
          </a:prstGeom>
          <a:noFill/>
          <a:ln w="12700" cap="flat">
            <a:solidFill>
              <a:schemeClr val="bg1">
                <a:lumMod val="65000"/>
              </a:schemeClr>
            </a:solidFill>
            <a:prstDash val="solid"/>
            <a:miter lim="800000"/>
          </a:ln>
          <a:effectLst/>
          <a:sp3d/>
        </p:spPr>
        <p:style>
          <a:lnRef idx="0">
            <a:scrgbClr r="0" g="0" b="0"/>
          </a:lnRef>
          <a:fillRef idx="0">
            <a:scrgbClr r="0" g="0" b="0"/>
          </a:fillRef>
          <a:effectRef idx="0">
            <a:scrgbClr r="0" g="0" b="0"/>
          </a:effectRef>
          <a:fontRef idx="none"/>
        </p:style>
      </p:cxnSp>
      <p:graphicFrame>
        <p:nvGraphicFramePr>
          <p:cNvPr id="26" name="Chart 25">
            <a:extLst>
              <a:ext uri="{FF2B5EF4-FFF2-40B4-BE49-F238E27FC236}">
                <a16:creationId xmlns:a16="http://schemas.microsoft.com/office/drawing/2014/main" id="{38BE8CB9-2462-C449-954F-F3E39669055B}"/>
              </a:ext>
            </a:extLst>
          </p:cNvPr>
          <p:cNvGraphicFramePr/>
          <p:nvPr userDrawn="1">
            <p:extLst>
              <p:ext uri="{D42A27DB-BD31-4B8C-83A1-F6EECF244321}">
                <p14:modId xmlns:p14="http://schemas.microsoft.com/office/powerpoint/2010/main" val="2717321198"/>
              </p:ext>
            </p:extLst>
          </p:nvPr>
        </p:nvGraphicFramePr>
        <p:xfrm>
          <a:off x="3704639" y="2683253"/>
          <a:ext cx="4782721" cy="3188480"/>
        </p:xfrm>
        <a:graphic>
          <a:graphicData uri="http://schemas.openxmlformats.org/drawingml/2006/chart">
            <c:chart xmlns:c="http://schemas.openxmlformats.org/drawingml/2006/chart" xmlns:r="http://schemas.openxmlformats.org/officeDocument/2006/relationships" r:id="rId4"/>
          </a:graphicData>
        </a:graphic>
      </p:graphicFrame>
      <p:sp>
        <p:nvSpPr>
          <p:cNvPr id="29" name="Text Placeholder 16"/>
          <p:cNvSpPr>
            <a:spLocks noGrp="1"/>
          </p:cNvSpPr>
          <p:nvPr>
            <p:ph type="body" sz="quarter" idx="14" hasCustomPrompt="1"/>
          </p:nvPr>
        </p:nvSpPr>
        <p:spPr>
          <a:xfrm>
            <a:off x="2384425" y="823913"/>
            <a:ext cx="5883275" cy="646112"/>
          </a:xfrm>
        </p:spPr>
        <p:txBody>
          <a:bodyPr anchor="ctr">
            <a:normAutofit/>
          </a:bodyPr>
          <a:lstStyle>
            <a:lvl1pPr marL="0" indent="0">
              <a:buNone/>
              <a:defRPr sz="3600" baseline="0">
                <a:solidFill>
                  <a:schemeClr val="accent3">
                    <a:lumMod val="50000"/>
                  </a:schemeClr>
                </a:solidFill>
              </a:defRPr>
            </a:lvl1pPr>
          </a:lstStyle>
          <a:p>
            <a:pPr lvl="0"/>
            <a:r>
              <a:rPr lang="en-US" dirty="0"/>
              <a:t>Click to add Slide Headline</a:t>
            </a:r>
          </a:p>
        </p:txBody>
      </p:sp>
      <p:sp>
        <p:nvSpPr>
          <p:cNvPr id="33" name="Text Placeholder 32"/>
          <p:cNvSpPr>
            <a:spLocks noGrp="1"/>
          </p:cNvSpPr>
          <p:nvPr>
            <p:ph type="body" sz="quarter" idx="16" hasCustomPrompt="1"/>
          </p:nvPr>
        </p:nvSpPr>
        <p:spPr>
          <a:xfrm>
            <a:off x="2308225" y="2179638"/>
            <a:ext cx="6676559" cy="368300"/>
          </a:xfrm>
        </p:spPr>
        <p:txBody>
          <a:bodyPr>
            <a:normAutofit/>
          </a:bodyPr>
          <a:lstStyle>
            <a:lvl1pPr marL="0" indent="0">
              <a:lnSpc>
                <a:spcPct val="100000"/>
              </a:lnSpc>
              <a:spcBef>
                <a:spcPts val="0"/>
              </a:spcBef>
              <a:buNone/>
              <a:defRPr sz="1800" b="1" baseline="0">
                <a:solidFill>
                  <a:schemeClr val="accent3">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chart title</a:t>
            </a:r>
          </a:p>
        </p:txBody>
      </p:sp>
    </p:spTree>
    <p:extLst>
      <p:ext uri="{BB962C8B-B14F-4D97-AF65-F5344CB8AC3E}">
        <p14:creationId xmlns:p14="http://schemas.microsoft.com/office/powerpoint/2010/main" val="1001640486"/>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p>
            <a:r>
              <a:rPr dirty="0"/>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 name="Slide Number"/>
          <p:cNvSpPr txBox="1">
            <a:spLocks noGrp="1"/>
          </p:cNvSpPr>
          <p:nvPr>
            <p:ph type="sldNum" sz="quarter" idx="2"/>
          </p:nvPr>
        </p:nvSpPr>
        <p:spPr>
          <a:xfrm>
            <a:off x="11073918" y="6400413"/>
            <a:ext cx="279883" cy="276999"/>
          </a:xfrm>
          <a:prstGeom prst="rect">
            <a:avLst/>
          </a:prstGeom>
          <a:ln w="12700">
            <a:miter lim="400000"/>
          </a:ln>
        </p:spPr>
        <p:txBody>
          <a:bodyPr wrap="none" lIns="45719" rIns="45719" anchor="ctr">
            <a:spAutoFit/>
          </a:bodyPr>
          <a:lstStyle>
            <a:lvl1pPr algn="r">
              <a:defRPr sz="1200">
                <a:solidFill>
                  <a:srgbClr val="888888"/>
                </a:solidFill>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1pPr>
          </a:lstStyle>
          <a:p>
            <a:fld id="{86CB4B4D-7CA3-9044-876B-883B54F8677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4"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Lst>
  <p:transition spd="med"/>
  <p:hf hdr="0" ftr="0" dt="0"/>
  <p:txStyles>
    <p:titleStyle>
      <a:lvl1pPr marL="0" marR="0" indent="0" algn="l" defTabSz="914400" rtl="0" eaLnBrk="1" latinLnBrk="1" hangingPunct="1">
        <a:lnSpc>
          <a:spcPct val="90000"/>
        </a:lnSpc>
        <a:spcBef>
          <a:spcPts val="0"/>
        </a:spcBef>
        <a:spcAft>
          <a:spcPts val="0"/>
        </a:spcAft>
        <a:buClrTx/>
        <a:buSzTx/>
        <a:buFontTx/>
        <a:buNone/>
        <a:tabLst/>
        <a:defRPr sz="36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Calibri Light"/>
        </a:defRPr>
      </a:lvl1pPr>
      <a:lvl2pPr marL="0" marR="0" indent="0" algn="l" defTabSz="914400" rtl="0" eaLnBrk="1" latinLnBrk="1"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eaLnBrk="1" latinLnBrk="1"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eaLnBrk="1" latinLnBrk="1"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eaLnBrk="1" latinLnBrk="1"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eaLnBrk="1" latinLnBrk="1"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eaLnBrk="1" latinLnBrk="1"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eaLnBrk="1" latinLnBrk="1"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eaLnBrk="1" latinLnBrk="1"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eaLnBrk="1" latinLnBrk="1"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1pPr>
      <a:lvl2pPr marL="723900" marR="0" indent="-266700" algn="l" defTabSz="914400" rtl="0" eaLnBrk="1" latinLnBrk="1"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2pPr>
      <a:lvl3pPr marL="1234439" marR="0" indent="-320039" algn="l" defTabSz="914400" rtl="0" eaLnBrk="1" latinLnBrk="1"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3pPr>
      <a:lvl4pPr marL="1727200" marR="0" indent="-355600" algn="l" defTabSz="914400" rtl="0" eaLnBrk="1" latinLnBrk="1"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4pPr>
      <a:lvl5pPr marL="2184400" marR="0" indent="-355600" algn="l" defTabSz="914400" rtl="0" eaLnBrk="1" latinLnBrk="1"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5pPr>
      <a:lvl6pPr marL="2641600" marR="0" indent="-355600" algn="l" defTabSz="914400" rtl="0" eaLnBrk="1" latinLnBrk="1"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6pPr>
      <a:lvl7pPr marL="3098800" marR="0" indent="-355600" algn="l" defTabSz="914400" rtl="0" eaLnBrk="1" latinLnBrk="1"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7pPr>
      <a:lvl8pPr marL="3556000" marR="0" indent="-355600" algn="l" defTabSz="914400" rtl="0" eaLnBrk="1" latinLnBrk="1"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8pPr>
      <a:lvl9pPr marL="4013200" marR="0" indent="-355600" algn="l" defTabSz="914400" rtl="0" eaLnBrk="1" latinLnBrk="1"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9pPr>
    </p:bodyStyle>
    <p:otherStyle>
      <a:lvl1pPr marL="0" marR="0" indent="0" algn="r" defTabSz="914400" rtl="0" eaLnBrk="1" latinLnBrk="1"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Open Sans Regular"/>
        </a:defRPr>
      </a:lvl1pPr>
      <a:lvl2pPr marL="0" marR="0" indent="457200" algn="r" defTabSz="914400" rtl="0" eaLnBrk="1" latinLnBrk="1"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Open Sans Regular"/>
        </a:defRPr>
      </a:lvl2pPr>
      <a:lvl3pPr marL="0" marR="0" indent="914400" algn="r" defTabSz="914400" rtl="0" eaLnBrk="1" latinLnBrk="1"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Open Sans Regular"/>
        </a:defRPr>
      </a:lvl3pPr>
      <a:lvl4pPr marL="0" marR="0" indent="1371600" algn="r" defTabSz="914400" rtl="0" eaLnBrk="1" latinLnBrk="1"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Open Sans Regular"/>
        </a:defRPr>
      </a:lvl4pPr>
      <a:lvl5pPr marL="0" marR="0" indent="1828800" algn="r" defTabSz="914400" rtl="0" eaLnBrk="1" latinLnBrk="1"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Open Sans Regular"/>
        </a:defRPr>
      </a:lvl5pPr>
      <a:lvl6pPr marL="0" marR="0" indent="2286000" algn="r" defTabSz="914400" rtl="0" eaLnBrk="1" latinLnBrk="1"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Open Sans Regular"/>
        </a:defRPr>
      </a:lvl6pPr>
      <a:lvl7pPr marL="0" marR="0" indent="2743200" algn="r" defTabSz="914400" rtl="0" eaLnBrk="1" latinLnBrk="1"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Open Sans Regular"/>
        </a:defRPr>
      </a:lvl7pPr>
      <a:lvl8pPr marL="0" marR="0" indent="3200400" algn="r" defTabSz="914400" rtl="0" eaLnBrk="1" latinLnBrk="1"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Open Sans Regular"/>
        </a:defRPr>
      </a:lvl8pPr>
      <a:lvl9pPr marL="0" marR="0" indent="3657600" algn="r" defTabSz="914400" rtl="0" eaLnBrk="1" latinLnBrk="1"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Open Sans Regular"/>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hyperlink" Target="mailto:sunghwanbaek0112@gmail.com"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732463" y="1968759"/>
            <a:ext cx="5730875" cy="1515804"/>
          </a:xfrm>
        </p:spPr>
        <p:txBody>
          <a:bodyPr>
            <a:normAutofit fontScale="85000" lnSpcReduction="10000"/>
          </a:bodyPr>
          <a:lstStyle/>
          <a:p>
            <a:r>
              <a:rPr lang="en-US" dirty="0"/>
              <a:t>ANSYS PROJECT: Python API for Modeling Integrated Electro-Optic Modulators in </a:t>
            </a:r>
            <a:r>
              <a:rPr lang="en-US" dirty="0" err="1"/>
              <a:t>Lumerical</a:t>
            </a:r>
            <a:endParaRPr lang="en-US" dirty="0"/>
          </a:p>
        </p:txBody>
      </p:sp>
      <p:sp>
        <p:nvSpPr>
          <p:cNvPr id="3" name="Text Placeholder 2"/>
          <p:cNvSpPr>
            <a:spLocks noGrp="1"/>
          </p:cNvSpPr>
          <p:nvPr>
            <p:ph type="body" sz="quarter" idx="11"/>
          </p:nvPr>
        </p:nvSpPr>
        <p:spPr/>
        <p:txBody>
          <a:bodyPr/>
          <a:lstStyle/>
          <a:p>
            <a:r>
              <a:rPr lang="en-US" dirty="0"/>
              <a:t>AUGUST 11</a:t>
            </a:r>
            <a:r>
              <a:rPr lang="en-US" baseline="30000" dirty="0"/>
              <a:t>TH</a:t>
            </a:r>
            <a:r>
              <a:rPr lang="en-US" dirty="0"/>
              <a:t>,2023</a:t>
            </a:r>
          </a:p>
        </p:txBody>
      </p:sp>
      <p:sp>
        <p:nvSpPr>
          <p:cNvPr id="4" name="Text Placeholder 3"/>
          <p:cNvSpPr>
            <a:spLocks noGrp="1"/>
          </p:cNvSpPr>
          <p:nvPr>
            <p:ph type="body" sz="quarter" idx="12"/>
          </p:nvPr>
        </p:nvSpPr>
        <p:spPr/>
        <p:txBody>
          <a:bodyPr/>
          <a:lstStyle/>
          <a:p>
            <a:r>
              <a:rPr lang="en-US" dirty="0"/>
              <a:t>SUNGHWAN BAEK</a:t>
            </a:r>
          </a:p>
        </p:txBody>
      </p:sp>
    </p:spTree>
    <p:extLst>
      <p:ext uri="{BB962C8B-B14F-4D97-AF65-F5344CB8AC3E}">
        <p14:creationId xmlns:p14="http://schemas.microsoft.com/office/powerpoint/2010/main" val="1233805520"/>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21CAFD-0D13-3911-99AD-4A3BC429678B}"/>
              </a:ext>
            </a:extLst>
          </p:cNvPr>
          <p:cNvSpPr>
            <a:spLocks noGrp="1"/>
          </p:cNvSpPr>
          <p:nvPr>
            <p:ph type="body" sz="quarter" idx="12"/>
          </p:nvPr>
        </p:nvSpPr>
        <p:spPr/>
        <p:txBody>
          <a:bodyPr/>
          <a:lstStyle/>
          <a:p>
            <a:r>
              <a:rPr lang="en-US" altLang="ko-KR" dirty="0"/>
              <a:t>Mode Selector</a:t>
            </a:r>
            <a:endParaRPr lang="ko-KR" altLang="en-US" dirty="0"/>
          </a:p>
        </p:txBody>
      </p:sp>
      <p:sp>
        <p:nvSpPr>
          <p:cNvPr id="4" name="Text Placeholder 3">
            <a:extLst>
              <a:ext uri="{FF2B5EF4-FFF2-40B4-BE49-F238E27FC236}">
                <a16:creationId xmlns:a16="http://schemas.microsoft.com/office/drawing/2014/main" id="{8E4F2354-1B83-8EC8-44EB-0FF52A3EEBC7}"/>
              </a:ext>
            </a:extLst>
          </p:cNvPr>
          <p:cNvSpPr>
            <a:spLocks noGrp="1"/>
          </p:cNvSpPr>
          <p:nvPr>
            <p:ph type="body" sz="quarter" idx="13"/>
          </p:nvPr>
        </p:nvSpPr>
        <p:spPr>
          <a:xfrm>
            <a:off x="2346325" y="2535237"/>
            <a:ext cx="8821784" cy="704815"/>
          </a:xfrm>
        </p:spPr>
        <p:txBody>
          <a:bodyPr>
            <a:normAutofit fontScale="85000" lnSpcReduction="10000"/>
          </a:bodyPr>
          <a:lstStyle/>
          <a:p>
            <a:r>
              <a:rPr lang="en-US" altLang="ko-KR" dirty="0"/>
              <a:t>The position and shape of the modes changes and it makes the mode finding algorithm venerable. Therefore, mode should be updated after each iteration. </a:t>
            </a:r>
            <a:endParaRPr lang="ko-KR" altLang="en-US" dirty="0"/>
          </a:p>
        </p:txBody>
      </p:sp>
      <p:sp>
        <p:nvSpPr>
          <p:cNvPr id="5" name="Slide Number Placeholder 4">
            <a:extLst>
              <a:ext uri="{FF2B5EF4-FFF2-40B4-BE49-F238E27FC236}">
                <a16:creationId xmlns:a16="http://schemas.microsoft.com/office/drawing/2014/main" id="{5C3121F6-C0A1-E4A0-D609-0DA82F56D89F}"/>
              </a:ext>
            </a:extLst>
          </p:cNvPr>
          <p:cNvSpPr>
            <a:spLocks noGrp="1"/>
          </p:cNvSpPr>
          <p:nvPr>
            <p:ph type="sldNum" sz="quarter" idx="14"/>
          </p:nvPr>
        </p:nvSpPr>
        <p:spPr/>
        <p:txBody>
          <a:bodyPr/>
          <a:lstStyle/>
          <a:p>
            <a:fld id="{86CB4B4D-7CA3-9044-876B-883B54F8677D}" type="slidenum">
              <a:rPr lang="en-US" smtClean="0"/>
              <a:pPr/>
              <a:t>10</a:t>
            </a:fld>
            <a:endParaRPr lang="en-US" dirty="0"/>
          </a:p>
        </p:txBody>
      </p:sp>
      <p:pic>
        <p:nvPicPr>
          <p:cNvPr id="6" name="Picture 5" descr="A screen shot of a graph&#10;&#10;Description automatically generated">
            <a:extLst>
              <a:ext uri="{FF2B5EF4-FFF2-40B4-BE49-F238E27FC236}">
                <a16:creationId xmlns:a16="http://schemas.microsoft.com/office/drawing/2014/main" id="{5761C645-D89D-FDE7-DCBD-0E87F7774A62}"/>
              </a:ext>
            </a:extLst>
          </p:cNvPr>
          <p:cNvPicPr>
            <a:picLocks noChangeAspect="1"/>
          </p:cNvPicPr>
          <p:nvPr/>
        </p:nvPicPr>
        <p:blipFill rotWithShape="1">
          <a:blip r:embed="rId2">
            <a:extLst>
              <a:ext uri="{28A0092B-C50C-407E-A947-70E740481C1C}">
                <a14:useLocalDpi xmlns:a14="http://schemas.microsoft.com/office/drawing/2010/main" val="0"/>
              </a:ext>
            </a:extLst>
          </a:blip>
          <a:srcRect l="1" r="2312" b="3469"/>
          <a:stretch/>
        </p:blipFill>
        <p:spPr>
          <a:xfrm>
            <a:off x="2696740" y="3429000"/>
            <a:ext cx="2784223" cy="2346649"/>
          </a:xfrm>
          <a:prstGeom prst="rect">
            <a:avLst/>
          </a:prstGeom>
        </p:spPr>
      </p:pic>
      <p:pic>
        <p:nvPicPr>
          <p:cNvPr id="8" name="Picture 7" descr="A blue square with a red circle in the center&#10;&#10;Description automatically generated">
            <a:extLst>
              <a:ext uri="{FF2B5EF4-FFF2-40B4-BE49-F238E27FC236}">
                <a16:creationId xmlns:a16="http://schemas.microsoft.com/office/drawing/2014/main" id="{F5BA9727-8432-286E-2615-2A1660EC331D}"/>
              </a:ext>
            </a:extLst>
          </p:cNvPr>
          <p:cNvPicPr>
            <a:picLocks noChangeAspect="1"/>
          </p:cNvPicPr>
          <p:nvPr/>
        </p:nvPicPr>
        <p:blipFill rotWithShape="1">
          <a:blip r:embed="rId3">
            <a:extLst>
              <a:ext uri="{28A0092B-C50C-407E-A947-70E740481C1C}">
                <a14:useLocalDpi xmlns:a14="http://schemas.microsoft.com/office/drawing/2010/main" val="0"/>
              </a:ext>
            </a:extLst>
          </a:blip>
          <a:srcRect r="2969" b="4071"/>
          <a:stretch/>
        </p:blipFill>
        <p:spPr>
          <a:xfrm>
            <a:off x="5424938" y="3429000"/>
            <a:ext cx="2669374" cy="2346649"/>
          </a:xfrm>
          <a:prstGeom prst="rect">
            <a:avLst/>
          </a:prstGeom>
        </p:spPr>
      </p:pic>
      <p:pic>
        <p:nvPicPr>
          <p:cNvPr id="10" name="Picture 9" descr="A blue square with a red circle in the center&#10;&#10;Description automatically generated">
            <a:extLst>
              <a:ext uri="{FF2B5EF4-FFF2-40B4-BE49-F238E27FC236}">
                <a16:creationId xmlns:a16="http://schemas.microsoft.com/office/drawing/2014/main" id="{EED09E34-CBA9-B86E-42C1-9CDB0E59E616}"/>
              </a:ext>
            </a:extLst>
          </p:cNvPr>
          <p:cNvPicPr>
            <a:picLocks noChangeAspect="1"/>
          </p:cNvPicPr>
          <p:nvPr/>
        </p:nvPicPr>
        <p:blipFill rotWithShape="1">
          <a:blip r:embed="rId4">
            <a:extLst>
              <a:ext uri="{28A0092B-C50C-407E-A947-70E740481C1C}">
                <a14:useLocalDpi xmlns:a14="http://schemas.microsoft.com/office/drawing/2010/main" val="0"/>
              </a:ext>
            </a:extLst>
          </a:blip>
          <a:srcRect r="4033" b="3166"/>
          <a:stretch/>
        </p:blipFill>
        <p:spPr>
          <a:xfrm>
            <a:off x="8226757" y="3429000"/>
            <a:ext cx="2669375" cy="2346649"/>
          </a:xfrm>
          <a:prstGeom prst="rect">
            <a:avLst/>
          </a:prstGeom>
        </p:spPr>
      </p:pic>
    </p:spTree>
    <p:extLst>
      <p:ext uri="{BB962C8B-B14F-4D97-AF65-F5344CB8AC3E}">
        <p14:creationId xmlns:p14="http://schemas.microsoft.com/office/powerpoint/2010/main" val="406073494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21CAFD-0D13-3911-99AD-4A3BC429678B}"/>
              </a:ext>
            </a:extLst>
          </p:cNvPr>
          <p:cNvSpPr>
            <a:spLocks noGrp="1"/>
          </p:cNvSpPr>
          <p:nvPr>
            <p:ph type="body" sz="quarter" idx="12"/>
          </p:nvPr>
        </p:nvSpPr>
        <p:spPr/>
        <p:txBody>
          <a:bodyPr/>
          <a:lstStyle/>
          <a:p>
            <a:r>
              <a:rPr lang="en-US" altLang="ko-KR" dirty="0"/>
              <a:t>Algorithm explained</a:t>
            </a:r>
            <a:endParaRPr lang="ko-KR" altLang="en-US" dirty="0"/>
          </a:p>
        </p:txBody>
      </p:sp>
      <p:sp>
        <p:nvSpPr>
          <p:cNvPr id="4" name="Text Placeholder 3">
            <a:extLst>
              <a:ext uri="{FF2B5EF4-FFF2-40B4-BE49-F238E27FC236}">
                <a16:creationId xmlns:a16="http://schemas.microsoft.com/office/drawing/2014/main" id="{8E4F2354-1B83-8EC8-44EB-0FF52A3EEBC7}"/>
              </a:ext>
            </a:extLst>
          </p:cNvPr>
          <p:cNvSpPr>
            <a:spLocks noGrp="1"/>
          </p:cNvSpPr>
          <p:nvPr>
            <p:ph type="body" sz="quarter" idx="13"/>
          </p:nvPr>
        </p:nvSpPr>
        <p:spPr>
          <a:xfrm>
            <a:off x="2346325" y="2137891"/>
            <a:ext cx="9123625" cy="797397"/>
          </a:xfrm>
        </p:spPr>
        <p:txBody>
          <a:bodyPr>
            <a:normAutofit fontScale="70000" lnSpcReduction="20000"/>
          </a:bodyPr>
          <a:lstStyle/>
          <a:p>
            <a:r>
              <a:rPr lang="en-US" altLang="ko-KR" dirty="0"/>
              <a:t>The blue arrow's direction represents the mode referencing direction. The start point of the arrow indicates where the algorithm references the mode from. The data from the previous row or column mode are used to find the current set of modes, and I programmed the algorithm to save the best overlap mode of the last mode to the d-card for the subsequent mode finding.</a:t>
            </a:r>
            <a:endParaRPr lang="ko-KR" altLang="en-US" dirty="0"/>
          </a:p>
        </p:txBody>
      </p:sp>
      <p:sp>
        <p:nvSpPr>
          <p:cNvPr id="5" name="Slide Number Placeholder 4">
            <a:extLst>
              <a:ext uri="{FF2B5EF4-FFF2-40B4-BE49-F238E27FC236}">
                <a16:creationId xmlns:a16="http://schemas.microsoft.com/office/drawing/2014/main" id="{5C3121F6-C0A1-E4A0-D609-0DA82F56D89F}"/>
              </a:ext>
            </a:extLst>
          </p:cNvPr>
          <p:cNvSpPr>
            <a:spLocks noGrp="1"/>
          </p:cNvSpPr>
          <p:nvPr>
            <p:ph type="sldNum" sz="quarter" idx="14"/>
          </p:nvPr>
        </p:nvSpPr>
        <p:spPr/>
        <p:txBody>
          <a:bodyPr/>
          <a:lstStyle/>
          <a:p>
            <a:fld id="{86CB4B4D-7CA3-9044-876B-883B54F8677D}" type="slidenum">
              <a:rPr lang="en-US" smtClean="0"/>
              <a:pPr/>
              <a:t>11</a:t>
            </a:fld>
            <a:endParaRPr lang="en-US" dirty="0"/>
          </a:p>
        </p:txBody>
      </p:sp>
      <p:graphicFrame>
        <p:nvGraphicFramePr>
          <p:cNvPr id="8" name="Table 8">
            <a:extLst>
              <a:ext uri="{FF2B5EF4-FFF2-40B4-BE49-F238E27FC236}">
                <a16:creationId xmlns:a16="http://schemas.microsoft.com/office/drawing/2014/main" id="{226C3596-696E-FA75-AD80-2198940DDE7B}"/>
              </a:ext>
            </a:extLst>
          </p:cNvPr>
          <p:cNvGraphicFramePr>
            <a:graphicFrameLocks noGrp="1"/>
          </p:cNvGraphicFramePr>
          <p:nvPr>
            <p:extLst>
              <p:ext uri="{D42A27DB-BD31-4B8C-83A1-F6EECF244321}">
                <p14:modId xmlns:p14="http://schemas.microsoft.com/office/powerpoint/2010/main" val="3627021759"/>
              </p:ext>
            </p:extLst>
          </p:nvPr>
        </p:nvGraphicFramePr>
        <p:xfrm>
          <a:off x="2346327" y="3062796"/>
          <a:ext cx="6172053" cy="2920755"/>
        </p:xfrm>
        <a:graphic>
          <a:graphicData uri="http://schemas.openxmlformats.org/drawingml/2006/table">
            <a:tbl>
              <a:tblPr firstRow="1" bandRow="1">
                <a:tableStyleId>{5940675A-B579-460E-94D1-54222C63F5DA}</a:tableStyleId>
              </a:tblPr>
              <a:tblGrid>
                <a:gridCol w="2057351">
                  <a:extLst>
                    <a:ext uri="{9D8B030D-6E8A-4147-A177-3AD203B41FA5}">
                      <a16:colId xmlns:a16="http://schemas.microsoft.com/office/drawing/2014/main" val="240638767"/>
                    </a:ext>
                  </a:extLst>
                </a:gridCol>
                <a:gridCol w="2057351">
                  <a:extLst>
                    <a:ext uri="{9D8B030D-6E8A-4147-A177-3AD203B41FA5}">
                      <a16:colId xmlns:a16="http://schemas.microsoft.com/office/drawing/2014/main" val="564616764"/>
                    </a:ext>
                  </a:extLst>
                </a:gridCol>
                <a:gridCol w="2057351">
                  <a:extLst>
                    <a:ext uri="{9D8B030D-6E8A-4147-A177-3AD203B41FA5}">
                      <a16:colId xmlns:a16="http://schemas.microsoft.com/office/drawing/2014/main" val="377262668"/>
                    </a:ext>
                  </a:extLst>
                </a:gridCol>
              </a:tblGrid>
              <a:tr h="973585">
                <a:tc>
                  <a:txBody>
                    <a:bodyPr/>
                    <a:lstStyle/>
                    <a:p>
                      <a:pPr latinLnBrk="1"/>
                      <a:endParaRPr lang="ko-KR" altLang="en-US" dirty="0"/>
                    </a:p>
                  </a:txBody>
                  <a:tcPr/>
                </a:tc>
                <a:tc>
                  <a:txBody>
                    <a:bodyPr/>
                    <a:lstStyle/>
                    <a:p>
                      <a:pPr latinLnBrk="1"/>
                      <a:endParaRPr lang="ko-KR" altLang="en-US" dirty="0"/>
                    </a:p>
                  </a:txBody>
                  <a:tcPr/>
                </a:tc>
                <a:tc>
                  <a:txBody>
                    <a:bodyPr/>
                    <a:lstStyle/>
                    <a:p>
                      <a:pPr latinLnBrk="1"/>
                      <a:endParaRPr lang="ko-KR" altLang="en-US"/>
                    </a:p>
                  </a:txBody>
                  <a:tcPr/>
                </a:tc>
                <a:extLst>
                  <a:ext uri="{0D108BD9-81ED-4DB2-BD59-A6C34878D82A}">
                    <a16:rowId xmlns:a16="http://schemas.microsoft.com/office/drawing/2014/main" val="3833551563"/>
                  </a:ext>
                </a:extLst>
              </a:tr>
              <a:tr h="973585">
                <a:tc>
                  <a:txBody>
                    <a:bodyPr/>
                    <a:lstStyle/>
                    <a:p>
                      <a:pPr latinLnBrk="1"/>
                      <a:endParaRPr lang="ko-KR" altLang="en-US" dirty="0"/>
                    </a:p>
                  </a:txBody>
                  <a:tcPr/>
                </a:tc>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a16="http://schemas.microsoft.com/office/drawing/2014/main" val="2397654880"/>
                  </a:ext>
                </a:extLst>
              </a:tr>
              <a:tr h="973585">
                <a:tc>
                  <a:txBody>
                    <a:bodyPr/>
                    <a:lstStyle/>
                    <a:p>
                      <a:pPr latinLnBrk="1"/>
                      <a:endParaRPr lang="ko-KR" altLang="en-US" dirty="0"/>
                    </a:p>
                  </a:txBody>
                  <a:tcPr/>
                </a:tc>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a16="http://schemas.microsoft.com/office/drawing/2014/main" val="3754103675"/>
                  </a:ext>
                </a:extLst>
              </a:tr>
            </a:tbl>
          </a:graphicData>
        </a:graphic>
      </p:graphicFrame>
      <p:sp>
        <p:nvSpPr>
          <p:cNvPr id="26" name="Arrow: Curved Left 25">
            <a:extLst>
              <a:ext uri="{FF2B5EF4-FFF2-40B4-BE49-F238E27FC236}">
                <a16:creationId xmlns:a16="http://schemas.microsoft.com/office/drawing/2014/main" id="{6F200DDC-3D41-DF91-7220-21AD8220515C}"/>
              </a:ext>
            </a:extLst>
          </p:cNvPr>
          <p:cNvSpPr/>
          <p:nvPr/>
        </p:nvSpPr>
        <p:spPr>
          <a:xfrm rot="10800000">
            <a:off x="2350800" y="4532157"/>
            <a:ext cx="450914" cy="1012055"/>
          </a:xfrm>
          <a:prstGeom prst="curvedLeftArrow">
            <a:avLst/>
          </a:prstGeom>
          <a:solidFill>
            <a:srgbClr val="000080"/>
          </a:solid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ko-KR" alt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28" name="Arrow: Curved Left 27">
            <a:extLst>
              <a:ext uri="{FF2B5EF4-FFF2-40B4-BE49-F238E27FC236}">
                <a16:creationId xmlns:a16="http://schemas.microsoft.com/office/drawing/2014/main" id="{41632784-0A3C-A7BC-E451-D4F799DC28FF}"/>
              </a:ext>
            </a:extLst>
          </p:cNvPr>
          <p:cNvSpPr/>
          <p:nvPr/>
        </p:nvSpPr>
        <p:spPr>
          <a:xfrm rot="10800000">
            <a:off x="2354143" y="3492083"/>
            <a:ext cx="450914" cy="1012055"/>
          </a:xfrm>
          <a:prstGeom prst="curvedLeftArrow">
            <a:avLst/>
          </a:prstGeom>
          <a:solidFill>
            <a:srgbClr val="000080"/>
          </a:solid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ko-KR" alt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31" name="Arrow: Curved Left 30">
            <a:extLst>
              <a:ext uri="{FF2B5EF4-FFF2-40B4-BE49-F238E27FC236}">
                <a16:creationId xmlns:a16="http://schemas.microsoft.com/office/drawing/2014/main" id="{C5302307-9568-725D-1B0B-21D020C16609}"/>
              </a:ext>
            </a:extLst>
          </p:cNvPr>
          <p:cNvSpPr/>
          <p:nvPr/>
        </p:nvSpPr>
        <p:spPr>
          <a:xfrm rot="16200000">
            <a:off x="4206940" y="2977443"/>
            <a:ext cx="450914" cy="1012055"/>
          </a:xfrm>
          <a:prstGeom prst="curvedLeftArrow">
            <a:avLst/>
          </a:prstGeom>
          <a:solidFill>
            <a:srgbClr val="000080"/>
          </a:solid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ko-KR" altLang="en-US" sz="1800" b="0" i="0" u="none" strike="noStrike" cap="none" spc="0" normalizeH="0" baseline="0" dirty="0">
              <a:ln>
                <a:noFill/>
              </a:ln>
              <a:solidFill>
                <a:srgbClr val="000000"/>
              </a:solidFill>
              <a:effectLst/>
              <a:uFillTx/>
              <a:latin typeface="Calibri"/>
              <a:ea typeface="Calibri"/>
              <a:cs typeface="Calibri"/>
              <a:sym typeface="Calibri"/>
            </a:endParaRPr>
          </a:p>
        </p:txBody>
      </p:sp>
      <p:sp>
        <p:nvSpPr>
          <p:cNvPr id="32" name="Arrow: Curved Left 31">
            <a:extLst>
              <a:ext uri="{FF2B5EF4-FFF2-40B4-BE49-F238E27FC236}">
                <a16:creationId xmlns:a16="http://schemas.microsoft.com/office/drawing/2014/main" id="{98CF83F1-AE11-98F6-BAA3-EF55BF4700B2}"/>
              </a:ext>
            </a:extLst>
          </p:cNvPr>
          <p:cNvSpPr/>
          <p:nvPr/>
        </p:nvSpPr>
        <p:spPr>
          <a:xfrm rot="16200000">
            <a:off x="6281883" y="3000132"/>
            <a:ext cx="450914" cy="1012055"/>
          </a:xfrm>
          <a:prstGeom prst="curvedLeftArrow">
            <a:avLst/>
          </a:prstGeom>
          <a:solidFill>
            <a:srgbClr val="000080"/>
          </a:solid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ko-KR" alt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33" name="Arrow: Curved Left 32">
            <a:extLst>
              <a:ext uri="{FF2B5EF4-FFF2-40B4-BE49-F238E27FC236}">
                <a16:creationId xmlns:a16="http://schemas.microsoft.com/office/drawing/2014/main" id="{1E23D4A1-5D30-1E64-2B45-6CF28CF0898C}"/>
              </a:ext>
            </a:extLst>
          </p:cNvPr>
          <p:cNvSpPr/>
          <p:nvPr/>
        </p:nvSpPr>
        <p:spPr>
          <a:xfrm rot="16200000">
            <a:off x="4199084" y="3981642"/>
            <a:ext cx="450914" cy="1012055"/>
          </a:xfrm>
          <a:prstGeom prst="curvedLeftArrow">
            <a:avLst/>
          </a:prstGeom>
          <a:solidFill>
            <a:srgbClr val="000080"/>
          </a:solid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ko-KR" alt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34" name="Arrow: Curved Left 33">
            <a:extLst>
              <a:ext uri="{FF2B5EF4-FFF2-40B4-BE49-F238E27FC236}">
                <a16:creationId xmlns:a16="http://schemas.microsoft.com/office/drawing/2014/main" id="{2F6BC3B2-799A-B5F1-B72F-19DA6C731911}"/>
              </a:ext>
            </a:extLst>
          </p:cNvPr>
          <p:cNvSpPr/>
          <p:nvPr/>
        </p:nvSpPr>
        <p:spPr>
          <a:xfrm rot="16200000">
            <a:off x="6292689" y="3976338"/>
            <a:ext cx="450914" cy="1012055"/>
          </a:xfrm>
          <a:prstGeom prst="curvedLeftArrow">
            <a:avLst/>
          </a:prstGeom>
          <a:solidFill>
            <a:srgbClr val="000080"/>
          </a:solid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ko-KR" alt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35" name="Arrow: Curved Left 34">
            <a:extLst>
              <a:ext uri="{FF2B5EF4-FFF2-40B4-BE49-F238E27FC236}">
                <a16:creationId xmlns:a16="http://schemas.microsoft.com/office/drawing/2014/main" id="{38B863E1-73E3-A716-F395-A1A87D3EB309}"/>
              </a:ext>
            </a:extLst>
          </p:cNvPr>
          <p:cNvSpPr/>
          <p:nvPr/>
        </p:nvSpPr>
        <p:spPr>
          <a:xfrm rot="16200000">
            <a:off x="9095955" y="5026083"/>
            <a:ext cx="450914" cy="1012055"/>
          </a:xfrm>
          <a:prstGeom prst="curvedLeftArrow">
            <a:avLst/>
          </a:prstGeom>
          <a:solidFill>
            <a:srgbClr val="000080"/>
          </a:solid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ko-KR" alt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36" name="Arrow: Curved Left 35">
            <a:extLst>
              <a:ext uri="{FF2B5EF4-FFF2-40B4-BE49-F238E27FC236}">
                <a16:creationId xmlns:a16="http://schemas.microsoft.com/office/drawing/2014/main" id="{53B3E6C5-C762-C31B-459D-1EDAF3B4C5AB}"/>
              </a:ext>
            </a:extLst>
          </p:cNvPr>
          <p:cNvSpPr/>
          <p:nvPr/>
        </p:nvSpPr>
        <p:spPr>
          <a:xfrm rot="16200000">
            <a:off x="6294166" y="4937513"/>
            <a:ext cx="450914" cy="1012055"/>
          </a:xfrm>
          <a:prstGeom prst="curvedLeftArrow">
            <a:avLst/>
          </a:prstGeom>
          <a:solidFill>
            <a:srgbClr val="000080"/>
          </a:solid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ko-KR" alt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6" name="Arrow: Right 5">
            <a:extLst>
              <a:ext uri="{FF2B5EF4-FFF2-40B4-BE49-F238E27FC236}">
                <a16:creationId xmlns:a16="http://schemas.microsoft.com/office/drawing/2014/main" id="{C32A361E-F72F-D8EF-A42A-3F03EF956F11}"/>
              </a:ext>
            </a:extLst>
          </p:cNvPr>
          <p:cNvSpPr/>
          <p:nvPr/>
        </p:nvSpPr>
        <p:spPr>
          <a:xfrm>
            <a:off x="7640994" y="6111059"/>
            <a:ext cx="877386" cy="338554"/>
          </a:xfrm>
          <a:prstGeom prst="rightArrow">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ko-KR" alt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9" name="Arrow: Right 8">
            <a:extLst>
              <a:ext uri="{FF2B5EF4-FFF2-40B4-BE49-F238E27FC236}">
                <a16:creationId xmlns:a16="http://schemas.microsoft.com/office/drawing/2014/main" id="{A3DCD8B8-2B0A-5807-3B83-6ACEE60ECD60}"/>
              </a:ext>
            </a:extLst>
          </p:cNvPr>
          <p:cNvSpPr/>
          <p:nvPr/>
        </p:nvSpPr>
        <p:spPr>
          <a:xfrm rot="16200000">
            <a:off x="1665979" y="3159613"/>
            <a:ext cx="532188" cy="338554"/>
          </a:xfrm>
          <a:prstGeom prst="rightArrow">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ko-KR" alt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2" name="TextBox 11">
            <a:extLst>
              <a:ext uri="{FF2B5EF4-FFF2-40B4-BE49-F238E27FC236}">
                <a16:creationId xmlns:a16="http://schemas.microsoft.com/office/drawing/2014/main" id="{8420EF96-DC5B-8D5B-FD25-E3C9D0466C93}"/>
              </a:ext>
            </a:extLst>
          </p:cNvPr>
          <p:cNvSpPr txBox="1"/>
          <p:nvPr/>
        </p:nvSpPr>
        <p:spPr>
          <a:xfrm>
            <a:off x="6535333" y="6108201"/>
            <a:ext cx="1704018"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ko-KR" dirty="0"/>
              <a:t>Increase in vertical gap</a:t>
            </a:r>
            <a:endParaRPr kumimoji="0" lang="ko-KR" altLang="en-US" sz="1800" b="0" i="0" u="none" strike="noStrike" cap="none" spc="0" normalizeH="0" baseline="0" dirty="0">
              <a:ln>
                <a:noFill/>
              </a:ln>
              <a:solidFill>
                <a:srgbClr val="000000"/>
              </a:solidFill>
              <a:effectLst/>
              <a:uFillTx/>
              <a:latin typeface="Calibri"/>
              <a:ea typeface="Calibri"/>
              <a:cs typeface="Calibri"/>
              <a:sym typeface="Calibri"/>
            </a:endParaRPr>
          </a:p>
        </p:txBody>
      </p:sp>
      <p:sp>
        <p:nvSpPr>
          <p:cNvPr id="13" name="TextBox 12">
            <a:extLst>
              <a:ext uri="{FF2B5EF4-FFF2-40B4-BE49-F238E27FC236}">
                <a16:creationId xmlns:a16="http://schemas.microsoft.com/office/drawing/2014/main" id="{3967558B-2D15-BBCC-8687-2F5DA61F6054}"/>
              </a:ext>
            </a:extLst>
          </p:cNvPr>
          <p:cNvSpPr txBox="1"/>
          <p:nvPr/>
        </p:nvSpPr>
        <p:spPr>
          <a:xfrm>
            <a:off x="1168081" y="3661663"/>
            <a:ext cx="1704018"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ko-KR" dirty="0"/>
              <a:t>Increase in horizontal</a:t>
            </a:r>
          </a:p>
          <a:p>
            <a:pPr marL="0" marR="0" indent="0" algn="l" defTabSz="914400" rtl="0" fontAlgn="auto" latinLnBrk="0" hangingPunct="0">
              <a:lnSpc>
                <a:spcPct val="100000"/>
              </a:lnSpc>
              <a:spcBef>
                <a:spcPts val="0"/>
              </a:spcBef>
              <a:spcAft>
                <a:spcPts val="0"/>
              </a:spcAft>
              <a:buClrTx/>
              <a:buSzTx/>
              <a:buFontTx/>
              <a:buNone/>
              <a:tabLst/>
            </a:pPr>
            <a:r>
              <a:rPr lang="en-US" altLang="ko-KR" dirty="0"/>
              <a:t>gap</a:t>
            </a:r>
            <a:endParaRPr kumimoji="0" lang="ko-KR" altLang="en-US" sz="1800" b="0" i="0" u="none" strike="noStrike" cap="none" spc="0" normalizeH="0" baseline="0" dirty="0">
              <a:ln>
                <a:noFill/>
              </a:ln>
              <a:solidFill>
                <a:srgbClr val="000000"/>
              </a:solidFill>
              <a:effectLst/>
              <a:uFillTx/>
              <a:latin typeface="Calibri"/>
              <a:ea typeface="Calibri"/>
              <a:cs typeface="Calibri"/>
              <a:sym typeface="Calibri"/>
            </a:endParaRPr>
          </a:p>
        </p:txBody>
      </p:sp>
      <p:pic>
        <p:nvPicPr>
          <p:cNvPr id="7" name="Picture 6" descr="A screen shot of a graph&#10;&#10;Description automatically generated">
            <a:extLst>
              <a:ext uri="{FF2B5EF4-FFF2-40B4-BE49-F238E27FC236}">
                <a16:creationId xmlns:a16="http://schemas.microsoft.com/office/drawing/2014/main" id="{F47CE37C-E087-277A-5041-6451DA63D886}"/>
              </a:ext>
            </a:extLst>
          </p:cNvPr>
          <p:cNvPicPr>
            <a:picLocks noChangeAspect="1"/>
          </p:cNvPicPr>
          <p:nvPr/>
        </p:nvPicPr>
        <p:blipFill rotWithShape="1">
          <a:blip r:embed="rId2">
            <a:extLst>
              <a:ext uri="{28A0092B-C50C-407E-A947-70E740481C1C}">
                <a14:useLocalDpi xmlns:a14="http://schemas.microsoft.com/office/drawing/2010/main" val="0"/>
              </a:ext>
            </a:extLst>
          </a:blip>
          <a:srcRect r="5425" b="6892"/>
          <a:stretch/>
        </p:blipFill>
        <p:spPr>
          <a:xfrm>
            <a:off x="2899904" y="5027723"/>
            <a:ext cx="1005565" cy="844383"/>
          </a:xfrm>
          <a:prstGeom prst="rect">
            <a:avLst/>
          </a:prstGeom>
        </p:spPr>
      </p:pic>
      <p:pic>
        <p:nvPicPr>
          <p:cNvPr id="15" name="Picture 14" descr="A blue square with a red circle in the center&#10;&#10;Description automatically generated">
            <a:extLst>
              <a:ext uri="{FF2B5EF4-FFF2-40B4-BE49-F238E27FC236}">
                <a16:creationId xmlns:a16="http://schemas.microsoft.com/office/drawing/2014/main" id="{6E88896D-174E-707E-32D8-D5FD7AB23342}"/>
              </a:ext>
            </a:extLst>
          </p:cNvPr>
          <p:cNvPicPr>
            <a:picLocks noChangeAspect="1"/>
          </p:cNvPicPr>
          <p:nvPr/>
        </p:nvPicPr>
        <p:blipFill rotWithShape="1">
          <a:blip r:embed="rId3">
            <a:extLst>
              <a:ext uri="{28A0092B-C50C-407E-A947-70E740481C1C}">
                <a14:useLocalDpi xmlns:a14="http://schemas.microsoft.com/office/drawing/2010/main" val="0"/>
              </a:ext>
            </a:extLst>
          </a:blip>
          <a:srcRect r="4229" b="6449"/>
          <a:stretch/>
        </p:blipFill>
        <p:spPr>
          <a:xfrm>
            <a:off x="4964922" y="5047516"/>
            <a:ext cx="990420" cy="860259"/>
          </a:xfrm>
          <a:prstGeom prst="rect">
            <a:avLst/>
          </a:prstGeom>
        </p:spPr>
      </p:pic>
      <p:pic>
        <p:nvPicPr>
          <p:cNvPr id="21" name="Picture 20" descr="A blue square with a red circle in the center&#10;&#10;Description automatically generated">
            <a:extLst>
              <a:ext uri="{FF2B5EF4-FFF2-40B4-BE49-F238E27FC236}">
                <a16:creationId xmlns:a16="http://schemas.microsoft.com/office/drawing/2014/main" id="{7C23C91F-AFA9-D0FD-ADEA-5481DB9D76E1}"/>
              </a:ext>
            </a:extLst>
          </p:cNvPr>
          <p:cNvPicPr>
            <a:picLocks noChangeAspect="1"/>
          </p:cNvPicPr>
          <p:nvPr/>
        </p:nvPicPr>
        <p:blipFill rotWithShape="1">
          <a:blip r:embed="rId4">
            <a:extLst>
              <a:ext uri="{28A0092B-C50C-407E-A947-70E740481C1C}">
                <a14:useLocalDpi xmlns:a14="http://schemas.microsoft.com/office/drawing/2010/main" val="0"/>
              </a:ext>
            </a:extLst>
          </a:blip>
          <a:srcRect r="4998" b="4604"/>
          <a:stretch/>
        </p:blipFill>
        <p:spPr>
          <a:xfrm>
            <a:off x="7099592" y="5055436"/>
            <a:ext cx="1010835" cy="884332"/>
          </a:xfrm>
          <a:prstGeom prst="rect">
            <a:avLst/>
          </a:prstGeom>
        </p:spPr>
      </p:pic>
      <p:pic>
        <p:nvPicPr>
          <p:cNvPr id="27" name="Picture 26" descr="A blue square with a red circle in the center&#10;&#10;Description automatically generated">
            <a:extLst>
              <a:ext uri="{FF2B5EF4-FFF2-40B4-BE49-F238E27FC236}">
                <a16:creationId xmlns:a16="http://schemas.microsoft.com/office/drawing/2014/main" id="{219FC3C3-60A9-B5CB-74A1-CFF32608484B}"/>
              </a:ext>
            </a:extLst>
          </p:cNvPr>
          <p:cNvPicPr>
            <a:picLocks noChangeAspect="1"/>
          </p:cNvPicPr>
          <p:nvPr/>
        </p:nvPicPr>
        <p:blipFill rotWithShape="1">
          <a:blip r:embed="rId5">
            <a:extLst>
              <a:ext uri="{28A0092B-C50C-407E-A947-70E740481C1C}">
                <a14:useLocalDpi xmlns:a14="http://schemas.microsoft.com/office/drawing/2010/main" val="0"/>
              </a:ext>
            </a:extLst>
          </a:blip>
          <a:srcRect r="3120" b="5220"/>
          <a:stretch/>
        </p:blipFill>
        <p:spPr>
          <a:xfrm>
            <a:off x="2872099" y="4051635"/>
            <a:ext cx="1021457" cy="911309"/>
          </a:xfrm>
          <a:prstGeom prst="rect">
            <a:avLst/>
          </a:prstGeom>
        </p:spPr>
      </p:pic>
      <p:pic>
        <p:nvPicPr>
          <p:cNvPr id="30" name="Picture 29" descr="A blue square with a red circle in the center&#10;&#10;Description automatically generated">
            <a:extLst>
              <a:ext uri="{FF2B5EF4-FFF2-40B4-BE49-F238E27FC236}">
                <a16:creationId xmlns:a16="http://schemas.microsoft.com/office/drawing/2014/main" id="{69B96D2B-D37E-96A1-4DB1-2FA4ED048462}"/>
              </a:ext>
            </a:extLst>
          </p:cNvPr>
          <p:cNvPicPr>
            <a:picLocks noChangeAspect="1"/>
          </p:cNvPicPr>
          <p:nvPr/>
        </p:nvPicPr>
        <p:blipFill rotWithShape="1">
          <a:blip r:embed="rId6">
            <a:extLst>
              <a:ext uri="{28A0092B-C50C-407E-A947-70E740481C1C}">
                <a14:useLocalDpi xmlns:a14="http://schemas.microsoft.com/office/drawing/2010/main" val="0"/>
              </a:ext>
            </a:extLst>
          </a:blip>
          <a:srcRect b="2767"/>
          <a:stretch/>
        </p:blipFill>
        <p:spPr>
          <a:xfrm>
            <a:off x="4974189" y="4098286"/>
            <a:ext cx="990020" cy="906002"/>
          </a:xfrm>
          <a:prstGeom prst="rect">
            <a:avLst/>
          </a:prstGeom>
        </p:spPr>
      </p:pic>
      <p:pic>
        <p:nvPicPr>
          <p:cNvPr id="38" name="Picture 37" descr="A blue square with a red circle in the center&#10;&#10;Description automatically generated">
            <a:extLst>
              <a:ext uri="{FF2B5EF4-FFF2-40B4-BE49-F238E27FC236}">
                <a16:creationId xmlns:a16="http://schemas.microsoft.com/office/drawing/2014/main" id="{B8A773B2-77A7-075F-EA10-3653E1EFCFAB}"/>
              </a:ext>
            </a:extLst>
          </p:cNvPr>
          <p:cNvPicPr>
            <a:picLocks noChangeAspect="1"/>
          </p:cNvPicPr>
          <p:nvPr/>
        </p:nvPicPr>
        <p:blipFill rotWithShape="1">
          <a:blip r:embed="rId7">
            <a:extLst>
              <a:ext uri="{28A0092B-C50C-407E-A947-70E740481C1C}">
                <a14:useLocalDpi xmlns:a14="http://schemas.microsoft.com/office/drawing/2010/main" val="0"/>
              </a:ext>
            </a:extLst>
          </a:blip>
          <a:srcRect l="3726" b="7238"/>
          <a:stretch/>
        </p:blipFill>
        <p:spPr>
          <a:xfrm>
            <a:off x="7143401" y="4072050"/>
            <a:ext cx="1004156" cy="855878"/>
          </a:xfrm>
          <a:prstGeom prst="rect">
            <a:avLst/>
          </a:prstGeom>
        </p:spPr>
      </p:pic>
      <p:pic>
        <p:nvPicPr>
          <p:cNvPr id="40" name="Picture 39" descr="A blue square with a red circle&#10;&#10;Description automatically generated">
            <a:extLst>
              <a:ext uri="{FF2B5EF4-FFF2-40B4-BE49-F238E27FC236}">
                <a16:creationId xmlns:a16="http://schemas.microsoft.com/office/drawing/2014/main" id="{ADE3A555-BD33-2A80-8BC2-0754EBD066A6}"/>
              </a:ext>
            </a:extLst>
          </p:cNvPr>
          <p:cNvPicPr>
            <a:picLocks noChangeAspect="1"/>
          </p:cNvPicPr>
          <p:nvPr/>
        </p:nvPicPr>
        <p:blipFill rotWithShape="1">
          <a:blip r:embed="rId8">
            <a:extLst>
              <a:ext uri="{28A0092B-C50C-407E-A947-70E740481C1C}">
                <a14:useLocalDpi xmlns:a14="http://schemas.microsoft.com/office/drawing/2010/main" val="0"/>
              </a:ext>
            </a:extLst>
          </a:blip>
          <a:srcRect r="2464" b="5292"/>
          <a:stretch/>
        </p:blipFill>
        <p:spPr>
          <a:xfrm>
            <a:off x="2838102" y="3073822"/>
            <a:ext cx="1062492" cy="952776"/>
          </a:xfrm>
          <a:prstGeom prst="rect">
            <a:avLst/>
          </a:prstGeom>
        </p:spPr>
      </p:pic>
      <p:pic>
        <p:nvPicPr>
          <p:cNvPr id="42" name="Picture 41" descr="A blue square with a red circle in the center&#10;&#10;Description automatically generated">
            <a:extLst>
              <a:ext uri="{FF2B5EF4-FFF2-40B4-BE49-F238E27FC236}">
                <a16:creationId xmlns:a16="http://schemas.microsoft.com/office/drawing/2014/main" id="{D005A820-8EB0-EA9C-681E-8F27E417FF6C}"/>
              </a:ext>
            </a:extLst>
          </p:cNvPr>
          <p:cNvPicPr>
            <a:picLocks noChangeAspect="1"/>
          </p:cNvPicPr>
          <p:nvPr/>
        </p:nvPicPr>
        <p:blipFill rotWithShape="1">
          <a:blip r:embed="rId9">
            <a:extLst>
              <a:ext uri="{28A0092B-C50C-407E-A947-70E740481C1C}">
                <a14:useLocalDpi xmlns:a14="http://schemas.microsoft.com/office/drawing/2010/main" val="0"/>
              </a:ext>
            </a:extLst>
          </a:blip>
          <a:srcRect b="1447"/>
          <a:stretch/>
        </p:blipFill>
        <p:spPr>
          <a:xfrm>
            <a:off x="5005166" y="3104377"/>
            <a:ext cx="959043" cy="911105"/>
          </a:xfrm>
          <a:prstGeom prst="rect">
            <a:avLst/>
          </a:prstGeom>
        </p:spPr>
      </p:pic>
      <p:pic>
        <p:nvPicPr>
          <p:cNvPr id="44" name="Picture 43" descr="A blue square with a red circle in the center&#10;&#10;Description automatically generated">
            <a:extLst>
              <a:ext uri="{FF2B5EF4-FFF2-40B4-BE49-F238E27FC236}">
                <a16:creationId xmlns:a16="http://schemas.microsoft.com/office/drawing/2014/main" id="{9A3FA5F0-80BA-AB0A-81B4-BC94F31F0099}"/>
              </a:ext>
            </a:extLst>
          </p:cNvPr>
          <p:cNvPicPr>
            <a:picLocks noChangeAspect="1"/>
          </p:cNvPicPr>
          <p:nvPr/>
        </p:nvPicPr>
        <p:blipFill rotWithShape="1">
          <a:blip r:embed="rId10">
            <a:extLst>
              <a:ext uri="{28A0092B-C50C-407E-A947-70E740481C1C}">
                <a14:useLocalDpi xmlns:a14="http://schemas.microsoft.com/office/drawing/2010/main" val="0"/>
              </a:ext>
            </a:extLst>
          </a:blip>
          <a:srcRect r="2043" b="4221"/>
          <a:stretch/>
        </p:blipFill>
        <p:spPr>
          <a:xfrm>
            <a:off x="7143401" y="3124920"/>
            <a:ext cx="1004156" cy="890562"/>
          </a:xfrm>
          <a:prstGeom prst="rect">
            <a:avLst/>
          </a:prstGeom>
        </p:spPr>
      </p:pic>
      <p:sp>
        <p:nvSpPr>
          <p:cNvPr id="45" name="Arrow: Curved Left 44">
            <a:extLst>
              <a:ext uri="{FF2B5EF4-FFF2-40B4-BE49-F238E27FC236}">
                <a16:creationId xmlns:a16="http://schemas.microsoft.com/office/drawing/2014/main" id="{EF59C270-FB49-C65F-F947-A13E7E2A3923}"/>
              </a:ext>
            </a:extLst>
          </p:cNvPr>
          <p:cNvSpPr/>
          <p:nvPr/>
        </p:nvSpPr>
        <p:spPr>
          <a:xfrm rot="10800000">
            <a:off x="9081786" y="3215210"/>
            <a:ext cx="450914" cy="1012055"/>
          </a:xfrm>
          <a:prstGeom prst="curvedLeftArrow">
            <a:avLst/>
          </a:prstGeom>
          <a:solidFill>
            <a:srgbClr val="000080"/>
          </a:solid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ko-KR" alt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46" name="Arrow: Curved Left 45">
            <a:extLst>
              <a:ext uri="{FF2B5EF4-FFF2-40B4-BE49-F238E27FC236}">
                <a16:creationId xmlns:a16="http://schemas.microsoft.com/office/drawing/2014/main" id="{293AEBFD-0E17-A703-E6CD-F2970FB0DFE3}"/>
              </a:ext>
            </a:extLst>
          </p:cNvPr>
          <p:cNvSpPr/>
          <p:nvPr/>
        </p:nvSpPr>
        <p:spPr>
          <a:xfrm rot="16200000">
            <a:off x="4185003" y="4992576"/>
            <a:ext cx="450914" cy="1012055"/>
          </a:xfrm>
          <a:prstGeom prst="curvedLeftArrow">
            <a:avLst/>
          </a:prstGeom>
          <a:solidFill>
            <a:srgbClr val="000080"/>
          </a:solid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ko-KR" altLang="en-US" sz="1800" b="0" i="0" u="none" strike="noStrike" cap="none" spc="0" normalizeH="0" baseline="0" dirty="0">
              <a:ln>
                <a:noFill/>
              </a:ln>
              <a:solidFill>
                <a:srgbClr val="000000"/>
              </a:solidFill>
              <a:effectLst/>
              <a:uFillTx/>
              <a:latin typeface="Calibri"/>
              <a:ea typeface="Calibri"/>
              <a:cs typeface="Calibri"/>
              <a:sym typeface="Calibri"/>
            </a:endParaRPr>
          </a:p>
        </p:txBody>
      </p:sp>
      <p:sp>
        <p:nvSpPr>
          <p:cNvPr id="48" name="Text Placeholder 3">
            <a:extLst>
              <a:ext uri="{FF2B5EF4-FFF2-40B4-BE49-F238E27FC236}">
                <a16:creationId xmlns:a16="http://schemas.microsoft.com/office/drawing/2014/main" id="{2B954F0A-F692-C3E9-D7C5-D33295CFE84A}"/>
              </a:ext>
            </a:extLst>
          </p:cNvPr>
          <p:cNvSpPr txBox="1">
            <a:spLocks/>
          </p:cNvSpPr>
          <p:nvPr/>
        </p:nvSpPr>
        <p:spPr>
          <a:xfrm>
            <a:off x="9799018" y="2990371"/>
            <a:ext cx="1938890" cy="1864684"/>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fontScale="55000" lnSpcReduction="20000"/>
          </a:bodyPr>
          <a:lstStyle>
            <a:lvl1pPr marL="0" marR="0" indent="0" algn="l" defTabSz="914400" rtl="0" eaLnBrk="1" latinLnBrk="1" hangingPunct="1">
              <a:lnSpc>
                <a:spcPct val="100000"/>
              </a:lnSpc>
              <a:spcBef>
                <a:spcPts val="0"/>
              </a:spcBef>
              <a:spcAft>
                <a:spcPts val="2000"/>
              </a:spcAft>
              <a:buClrTx/>
              <a:buSzPct val="100000"/>
              <a:buFont typeface="Arial"/>
              <a:buNone/>
              <a:tabLst/>
              <a:defRPr sz="2000" b="1" i="0" u="none" strike="noStrike" cap="none" spc="0" baseline="0">
                <a:ln>
                  <a:noFill/>
                </a:ln>
                <a:solidFill>
                  <a:schemeClr val="accent3">
                    <a:lumMod val="50000"/>
                  </a:schemeClr>
                </a:solidFill>
                <a:uFillTx/>
                <a:latin typeface="Open Sans" panose="020B0606030504020204" pitchFamily="34" charset="0"/>
                <a:ea typeface="Open Sans" panose="020B0606030504020204" pitchFamily="34" charset="0"/>
                <a:cs typeface="Open Sans" panose="020B0606030504020204" pitchFamily="34" charset="0"/>
                <a:sym typeface="Open Sans Regular"/>
              </a:defRPr>
            </a:lvl1pPr>
            <a:lvl2pPr marL="723900" marR="0" indent="-266700" algn="l" defTabSz="914400" rtl="0" eaLnBrk="1" latinLnBrk="1"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2pPr>
            <a:lvl3pPr marL="1234439" marR="0" indent="-320039" algn="l" defTabSz="914400" rtl="0" eaLnBrk="1" latinLnBrk="1"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3pPr>
            <a:lvl4pPr marL="1727200" marR="0" indent="-355600" algn="l" defTabSz="914400" rtl="0" eaLnBrk="1" latinLnBrk="1"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4pPr>
            <a:lvl5pPr marL="2184400" marR="0" indent="-355600" algn="l" defTabSz="914400" rtl="0" eaLnBrk="1" latinLnBrk="1"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5pPr>
            <a:lvl6pPr marL="2641600" marR="0" indent="-355600" algn="l" defTabSz="914400" rtl="0" eaLnBrk="1" latinLnBrk="1"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6pPr>
            <a:lvl7pPr marL="3098800" marR="0" indent="-355600" algn="l" defTabSz="914400" rtl="0" eaLnBrk="1" latinLnBrk="1"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7pPr>
            <a:lvl8pPr marL="3556000" marR="0" indent="-355600" algn="l" defTabSz="914400" rtl="0" eaLnBrk="1" latinLnBrk="1"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8pPr>
            <a:lvl9pPr marL="4013200" marR="0" indent="-355600" algn="l" defTabSz="914400" rtl="0" eaLnBrk="1" latinLnBrk="1"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9pPr>
          </a:lstStyle>
          <a:p>
            <a:r>
              <a:rPr lang="en-US" altLang="ko-KR" dirty="0"/>
              <a:t>: means, the current mode used the previous row’s mode to get the best overlap mode. Because of the algorithm structure, an alteration in a row can only occur once modifications have been fully applied to all columns.</a:t>
            </a:r>
            <a:endParaRPr lang="ko-KR" altLang="en-US" dirty="0"/>
          </a:p>
        </p:txBody>
      </p:sp>
      <p:sp>
        <p:nvSpPr>
          <p:cNvPr id="49" name="Text Placeholder 3">
            <a:extLst>
              <a:ext uri="{FF2B5EF4-FFF2-40B4-BE49-F238E27FC236}">
                <a16:creationId xmlns:a16="http://schemas.microsoft.com/office/drawing/2014/main" id="{8A811BCA-19F0-5D14-54E2-A764FC9DB689}"/>
              </a:ext>
            </a:extLst>
          </p:cNvPr>
          <p:cNvSpPr txBox="1">
            <a:spLocks/>
          </p:cNvSpPr>
          <p:nvPr/>
        </p:nvSpPr>
        <p:spPr>
          <a:xfrm>
            <a:off x="9951418" y="5206612"/>
            <a:ext cx="1938890" cy="825385"/>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fontScale="55000" lnSpcReduction="20000"/>
          </a:bodyPr>
          <a:lstStyle>
            <a:lvl1pPr marL="0" marR="0" indent="0" algn="l" defTabSz="914400" rtl="0" eaLnBrk="1" latinLnBrk="1" hangingPunct="1">
              <a:lnSpc>
                <a:spcPct val="100000"/>
              </a:lnSpc>
              <a:spcBef>
                <a:spcPts val="0"/>
              </a:spcBef>
              <a:spcAft>
                <a:spcPts val="2000"/>
              </a:spcAft>
              <a:buClrTx/>
              <a:buSzPct val="100000"/>
              <a:buFont typeface="Arial"/>
              <a:buNone/>
              <a:tabLst/>
              <a:defRPr sz="2000" b="1" i="0" u="none" strike="noStrike" cap="none" spc="0" baseline="0">
                <a:ln>
                  <a:noFill/>
                </a:ln>
                <a:solidFill>
                  <a:schemeClr val="accent3">
                    <a:lumMod val="50000"/>
                  </a:schemeClr>
                </a:solidFill>
                <a:uFillTx/>
                <a:latin typeface="Open Sans" panose="020B0606030504020204" pitchFamily="34" charset="0"/>
                <a:ea typeface="Open Sans" panose="020B0606030504020204" pitchFamily="34" charset="0"/>
                <a:cs typeface="Open Sans" panose="020B0606030504020204" pitchFamily="34" charset="0"/>
                <a:sym typeface="Open Sans Regular"/>
              </a:defRPr>
            </a:lvl1pPr>
            <a:lvl2pPr marL="723900" marR="0" indent="-266700" algn="l" defTabSz="914400" rtl="0" eaLnBrk="1" latinLnBrk="1"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2pPr>
            <a:lvl3pPr marL="1234439" marR="0" indent="-320039" algn="l" defTabSz="914400" rtl="0" eaLnBrk="1" latinLnBrk="1"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3pPr>
            <a:lvl4pPr marL="1727200" marR="0" indent="-355600" algn="l" defTabSz="914400" rtl="0" eaLnBrk="1" latinLnBrk="1"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4pPr>
            <a:lvl5pPr marL="2184400" marR="0" indent="-355600" algn="l" defTabSz="914400" rtl="0" eaLnBrk="1" latinLnBrk="1"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5pPr>
            <a:lvl6pPr marL="2641600" marR="0" indent="-355600" algn="l" defTabSz="914400" rtl="0" eaLnBrk="1" latinLnBrk="1"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6pPr>
            <a:lvl7pPr marL="3098800" marR="0" indent="-355600" algn="l" defTabSz="914400" rtl="0" eaLnBrk="1" latinLnBrk="1"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7pPr>
            <a:lvl8pPr marL="3556000" marR="0" indent="-355600" algn="l" defTabSz="914400" rtl="0" eaLnBrk="1" latinLnBrk="1"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8pPr>
            <a:lvl9pPr marL="4013200" marR="0" indent="-355600" algn="l" defTabSz="914400" rtl="0" eaLnBrk="1" latinLnBrk="1"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9pPr>
          </a:lstStyle>
          <a:p>
            <a:r>
              <a:rPr lang="en-US" altLang="ko-KR" dirty="0"/>
              <a:t>: means, the current mode used the previous column’s mode to get the best overlap mode.</a:t>
            </a:r>
            <a:endParaRPr lang="ko-KR" altLang="en-US" dirty="0"/>
          </a:p>
        </p:txBody>
      </p:sp>
    </p:spTree>
    <p:extLst>
      <p:ext uri="{BB962C8B-B14F-4D97-AF65-F5344CB8AC3E}">
        <p14:creationId xmlns:p14="http://schemas.microsoft.com/office/powerpoint/2010/main" val="160046997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607ABF-D390-1E4E-4A39-6613EC88B780}"/>
              </a:ext>
            </a:extLst>
          </p:cNvPr>
          <p:cNvSpPr>
            <a:spLocks noGrp="1"/>
          </p:cNvSpPr>
          <p:nvPr>
            <p:ph type="body" sz="quarter" idx="12"/>
          </p:nvPr>
        </p:nvSpPr>
        <p:spPr/>
        <p:txBody>
          <a:bodyPr/>
          <a:lstStyle/>
          <a:p>
            <a:r>
              <a:rPr lang="en-US" altLang="ko-KR" dirty="0"/>
              <a:t>Smart Grid</a:t>
            </a:r>
            <a:endParaRPr lang="ko-KR" altLang="en-US" dirty="0"/>
          </a:p>
        </p:txBody>
      </p:sp>
      <p:sp>
        <p:nvSpPr>
          <p:cNvPr id="3" name="Text Placeholder 2">
            <a:extLst>
              <a:ext uri="{FF2B5EF4-FFF2-40B4-BE49-F238E27FC236}">
                <a16:creationId xmlns:a16="http://schemas.microsoft.com/office/drawing/2014/main" id="{BCD01CC0-E744-B8DF-C272-AB561C9CB259}"/>
              </a:ext>
            </a:extLst>
          </p:cNvPr>
          <p:cNvSpPr>
            <a:spLocks noGrp="1"/>
          </p:cNvSpPr>
          <p:nvPr>
            <p:ph type="body" sz="quarter" idx="11"/>
          </p:nvPr>
        </p:nvSpPr>
        <p:spPr>
          <a:xfrm>
            <a:off x="2346325" y="3081337"/>
            <a:ext cx="4259748" cy="2852931"/>
          </a:xfrm>
        </p:spPr>
        <p:txBody>
          <a:bodyPr>
            <a:normAutofit fontScale="92500" lnSpcReduction="10000"/>
          </a:bodyPr>
          <a:lstStyle/>
          <a:p>
            <a:r>
              <a:rPr lang="en-US" altLang="ko-KR" dirty="0"/>
              <a:t>Since I used setting.py variables to control the structures, making a computationally efficient gird area to calculate modes was possible. If the grid area gets bigger, it would be more accurate in terms of loss calculation, but also it gets computationally heavy. Therefore, using the smart grid, I could secure accuracy and computational power.</a:t>
            </a:r>
            <a:endParaRPr lang="ko-KR" altLang="en-US" dirty="0"/>
          </a:p>
        </p:txBody>
      </p:sp>
      <p:sp>
        <p:nvSpPr>
          <p:cNvPr id="4" name="Text Placeholder 3">
            <a:extLst>
              <a:ext uri="{FF2B5EF4-FFF2-40B4-BE49-F238E27FC236}">
                <a16:creationId xmlns:a16="http://schemas.microsoft.com/office/drawing/2014/main" id="{59E0AEA9-58AB-2D62-90F2-3FAE08758CAD}"/>
              </a:ext>
            </a:extLst>
          </p:cNvPr>
          <p:cNvSpPr>
            <a:spLocks noGrp="1"/>
          </p:cNvSpPr>
          <p:nvPr>
            <p:ph type="body" sz="quarter" idx="13"/>
          </p:nvPr>
        </p:nvSpPr>
        <p:spPr>
          <a:xfrm>
            <a:off x="2346325" y="2535238"/>
            <a:ext cx="8607814" cy="400050"/>
          </a:xfrm>
        </p:spPr>
        <p:txBody>
          <a:bodyPr>
            <a:normAutofit/>
          </a:bodyPr>
          <a:lstStyle/>
          <a:p>
            <a:r>
              <a:rPr lang="en-US" altLang="ko-KR" dirty="0"/>
              <a:t>If the grid area gets too big, it gets computationally heavy</a:t>
            </a:r>
            <a:endParaRPr lang="ko-KR" altLang="en-US" dirty="0"/>
          </a:p>
        </p:txBody>
      </p:sp>
      <p:sp>
        <p:nvSpPr>
          <p:cNvPr id="5" name="Slide Number Placeholder 4">
            <a:extLst>
              <a:ext uri="{FF2B5EF4-FFF2-40B4-BE49-F238E27FC236}">
                <a16:creationId xmlns:a16="http://schemas.microsoft.com/office/drawing/2014/main" id="{E2F5B09F-565A-4C44-BA15-E19EE57FD1C6}"/>
              </a:ext>
            </a:extLst>
          </p:cNvPr>
          <p:cNvSpPr>
            <a:spLocks noGrp="1"/>
          </p:cNvSpPr>
          <p:nvPr>
            <p:ph type="sldNum" sz="quarter" idx="14"/>
          </p:nvPr>
        </p:nvSpPr>
        <p:spPr/>
        <p:txBody>
          <a:bodyPr/>
          <a:lstStyle/>
          <a:p>
            <a:fld id="{86CB4B4D-7CA3-9044-876B-883B54F8677D}" type="slidenum">
              <a:rPr lang="en-US" smtClean="0"/>
              <a:pPr/>
              <a:t>12</a:t>
            </a:fld>
            <a:endParaRPr lang="en-US" dirty="0"/>
          </a:p>
        </p:txBody>
      </p:sp>
      <p:pic>
        <p:nvPicPr>
          <p:cNvPr id="17" name="Picture 16" descr="A screenshot of a computer&#10;&#10;Description automatically generated">
            <a:extLst>
              <a:ext uri="{FF2B5EF4-FFF2-40B4-BE49-F238E27FC236}">
                <a16:creationId xmlns:a16="http://schemas.microsoft.com/office/drawing/2014/main" id="{2A8239DD-2E2D-728B-8DDA-3B620D470A1B}"/>
              </a:ext>
            </a:extLst>
          </p:cNvPr>
          <p:cNvPicPr>
            <a:picLocks noChangeAspect="1"/>
          </p:cNvPicPr>
          <p:nvPr/>
        </p:nvPicPr>
        <p:blipFill rotWithShape="1">
          <a:blip r:embed="rId2">
            <a:extLst>
              <a:ext uri="{28A0092B-C50C-407E-A947-70E740481C1C}">
                <a14:useLocalDpi xmlns:a14="http://schemas.microsoft.com/office/drawing/2010/main" val="0"/>
              </a:ext>
            </a:extLst>
          </a:blip>
          <a:srcRect l="19499" t="13468" r="60868" b="58401"/>
          <a:stretch/>
        </p:blipFill>
        <p:spPr>
          <a:xfrm>
            <a:off x="7126736" y="3002772"/>
            <a:ext cx="4051337" cy="3265270"/>
          </a:xfrm>
          <a:prstGeom prst="rect">
            <a:avLst/>
          </a:prstGeom>
        </p:spPr>
      </p:pic>
    </p:spTree>
    <p:extLst>
      <p:ext uri="{BB962C8B-B14F-4D97-AF65-F5344CB8AC3E}">
        <p14:creationId xmlns:p14="http://schemas.microsoft.com/office/powerpoint/2010/main" val="208771100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607ABF-D390-1E4E-4A39-6613EC88B780}"/>
              </a:ext>
            </a:extLst>
          </p:cNvPr>
          <p:cNvSpPr>
            <a:spLocks noGrp="1"/>
          </p:cNvSpPr>
          <p:nvPr>
            <p:ph type="body" sz="quarter" idx="12"/>
          </p:nvPr>
        </p:nvSpPr>
        <p:spPr/>
        <p:txBody>
          <a:bodyPr/>
          <a:lstStyle/>
          <a:p>
            <a:r>
              <a:rPr lang="en-US" altLang="ko-KR" dirty="0"/>
              <a:t>Smart Grid</a:t>
            </a:r>
            <a:endParaRPr lang="ko-KR" altLang="en-US" dirty="0"/>
          </a:p>
        </p:txBody>
      </p:sp>
      <p:sp>
        <p:nvSpPr>
          <p:cNvPr id="3" name="Text Placeholder 2">
            <a:extLst>
              <a:ext uri="{FF2B5EF4-FFF2-40B4-BE49-F238E27FC236}">
                <a16:creationId xmlns:a16="http://schemas.microsoft.com/office/drawing/2014/main" id="{BCD01CC0-E744-B8DF-C272-AB561C9CB259}"/>
              </a:ext>
            </a:extLst>
          </p:cNvPr>
          <p:cNvSpPr>
            <a:spLocks noGrp="1"/>
          </p:cNvSpPr>
          <p:nvPr>
            <p:ph type="body" sz="quarter" idx="11"/>
          </p:nvPr>
        </p:nvSpPr>
        <p:spPr>
          <a:xfrm>
            <a:off x="2346325" y="3081337"/>
            <a:ext cx="4259748" cy="2852931"/>
          </a:xfrm>
        </p:spPr>
        <p:txBody>
          <a:bodyPr>
            <a:normAutofit fontScale="92500" lnSpcReduction="10000"/>
          </a:bodyPr>
          <a:lstStyle/>
          <a:p>
            <a:r>
              <a:rPr lang="en-US" altLang="ko-KR" dirty="0"/>
              <a:t>The grid's width is wider than the blocks by an extra length of block width. The grid area height is higher than the block by an extra gold block height; Therefore, the grid area can always have enough space, including blocks we need for Loss calculation, even while the block width changes since the grid area also changes depending on the structure.</a:t>
            </a:r>
            <a:endParaRPr lang="ko-KR" altLang="en-US" dirty="0"/>
          </a:p>
        </p:txBody>
      </p:sp>
      <p:sp>
        <p:nvSpPr>
          <p:cNvPr id="4" name="Text Placeholder 3">
            <a:extLst>
              <a:ext uri="{FF2B5EF4-FFF2-40B4-BE49-F238E27FC236}">
                <a16:creationId xmlns:a16="http://schemas.microsoft.com/office/drawing/2014/main" id="{59E0AEA9-58AB-2D62-90F2-3FAE08758CAD}"/>
              </a:ext>
            </a:extLst>
          </p:cNvPr>
          <p:cNvSpPr>
            <a:spLocks noGrp="1"/>
          </p:cNvSpPr>
          <p:nvPr>
            <p:ph type="body" sz="quarter" idx="13"/>
          </p:nvPr>
        </p:nvSpPr>
        <p:spPr>
          <a:xfrm>
            <a:off x="2346324" y="2618998"/>
            <a:ext cx="9540876" cy="316289"/>
          </a:xfrm>
        </p:spPr>
        <p:txBody>
          <a:bodyPr>
            <a:normAutofit fontScale="62500" lnSpcReduction="20000"/>
          </a:bodyPr>
          <a:lstStyle/>
          <a:p>
            <a:r>
              <a:rPr lang="en-US" altLang="ko-KR" dirty="0"/>
              <a:t>Previously the code only used the red box area for computational efficiency, but it resulted in an inaccurate loss</a:t>
            </a:r>
            <a:endParaRPr lang="ko-KR" altLang="en-US" dirty="0"/>
          </a:p>
        </p:txBody>
      </p:sp>
      <p:sp>
        <p:nvSpPr>
          <p:cNvPr id="5" name="Slide Number Placeholder 4">
            <a:extLst>
              <a:ext uri="{FF2B5EF4-FFF2-40B4-BE49-F238E27FC236}">
                <a16:creationId xmlns:a16="http://schemas.microsoft.com/office/drawing/2014/main" id="{E2F5B09F-565A-4C44-BA15-E19EE57FD1C6}"/>
              </a:ext>
            </a:extLst>
          </p:cNvPr>
          <p:cNvSpPr>
            <a:spLocks noGrp="1"/>
          </p:cNvSpPr>
          <p:nvPr>
            <p:ph type="sldNum" sz="quarter" idx="14"/>
          </p:nvPr>
        </p:nvSpPr>
        <p:spPr/>
        <p:txBody>
          <a:bodyPr/>
          <a:lstStyle/>
          <a:p>
            <a:fld id="{86CB4B4D-7CA3-9044-876B-883B54F8677D}" type="slidenum">
              <a:rPr lang="en-US" smtClean="0"/>
              <a:pPr/>
              <a:t>13</a:t>
            </a:fld>
            <a:endParaRPr lang="en-US" dirty="0"/>
          </a:p>
        </p:txBody>
      </p:sp>
      <p:pic>
        <p:nvPicPr>
          <p:cNvPr id="17" name="Picture 16" descr="A screenshot of a computer&#10;&#10;Description automatically generated">
            <a:extLst>
              <a:ext uri="{FF2B5EF4-FFF2-40B4-BE49-F238E27FC236}">
                <a16:creationId xmlns:a16="http://schemas.microsoft.com/office/drawing/2014/main" id="{2A8239DD-2E2D-728B-8DDA-3B620D470A1B}"/>
              </a:ext>
            </a:extLst>
          </p:cNvPr>
          <p:cNvPicPr>
            <a:picLocks noChangeAspect="1"/>
          </p:cNvPicPr>
          <p:nvPr/>
        </p:nvPicPr>
        <p:blipFill rotWithShape="1">
          <a:blip r:embed="rId2">
            <a:extLst>
              <a:ext uri="{28A0092B-C50C-407E-A947-70E740481C1C}">
                <a14:useLocalDpi xmlns:a14="http://schemas.microsoft.com/office/drawing/2010/main" val="0"/>
              </a:ext>
            </a:extLst>
          </a:blip>
          <a:srcRect l="19499" t="13468" r="60868" b="58401"/>
          <a:stretch/>
        </p:blipFill>
        <p:spPr>
          <a:xfrm>
            <a:off x="7126736" y="3002772"/>
            <a:ext cx="4051337" cy="3265270"/>
          </a:xfrm>
          <a:prstGeom prst="rect">
            <a:avLst/>
          </a:prstGeom>
        </p:spPr>
      </p:pic>
      <p:sp>
        <p:nvSpPr>
          <p:cNvPr id="20" name="Rectangle 19">
            <a:extLst>
              <a:ext uri="{FF2B5EF4-FFF2-40B4-BE49-F238E27FC236}">
                <a16:creationId xmlns:a16="http://schemas.microsoft.com/office/drawing/2014/main" id="{4DB18253-55EE-2537-BEF2-70FF9CC04F3C}"/>
              </a:ext>
            </a:extLst>
          </p:cNvPr>
          <p:cNvSpPr/>
          <p:nvPr/>
        </p:nvSpPr>
        <p:spPr>
          <a:xfrm>
            <a:off x="8959267" y="3293706"/>
            <a:ext cx="860295" cy="2444621"/>
          </a:xfrm>
          <a:prstGeom prst="rect">
            <a:avLst/>
          </a:prstGeom>
          <a:noFill/>
          <a:ln w="5715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ko-KR" altLang="en-US" sz="1800" b="0" i="0" u="none" strike="noStrike" cap="none" spc="0" normalizeH="0" baseline="0">
              <a:ln>
                <a:noFill/>
              </a:ln>
              <a:solidFill>
                <a:srgbClr val="000000"/>
              </a:solidFill>
              <a:effectLst/>
              <a:uFillTx/>
              <a:latin typeface="Calibri"/>
              <a:ea typeface="Calibri"/>
              <a:cs typeface="Calibri"/>
              <a:sym typeface="Calibri"/>
            </a:endParaRPr>
          </a:p>
        </p:txBody>
      </p:sp>
    </p:spTree>
    <p:extLst>
      <p:ext uri="{BB962C8B-B14F-4D97-AF65-F5344CB8AC3E}">
        <p14:creationId xmlns:p14="http://schemas.microsoft.com/office/powerpoint/2010/main" val="35950996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6A788A-FFED-975B-FEDF-B5C04AFC0DE6}"/>
              </a:ext>
            </a:extLst>
          </p:cNvPr>
          <p:cNvSpPr>
            <a:spLocks noGrp="1"/>
          </p:cNvSpPr>
          <p:nvPr>
            <p:ph type="body" sz="quarter" idx="12"/>
          </p:nvPr>
        </p:nvSpPr>
        <p:spPr/>
        <p:txBody>
          <a:bodyPr/>
          <a:lstStyle/>
          <a:p>
            <a:r>
              <a:rPr lang="en-US" altLang="ko-KR" dirty="0"/>
              <a:t>Grid Matching</a:t>
            </a:r>
            <a:endParaRPr lang="ko-KR" altLang="en-US" dirty="0"/>
          </a:p>
        </p:txBody>
      </p:sp>
      <p:sp>
        <p:nvSpPr>
          <p:cNvPr id="3" name="Text Placeholder 2">
            <a:extLst>
              <a:ext uri="{FF2B5EF4-FFF2-40B4-BE49-F238E27FC236}">
                <a16:creationId xmlns:a16="http://schemas.microsoft.com/office/drawing/2014/main" id="{EFC9A4E9-B3C1-926B-1482-F6243FB3D4C2}"/>
              </a:ext>
            </a:extLst>
          </p:cNvPr>
          <p:cNvSpPr>
            <a:spLocks noGrp="1"/>
          </p:cNvSpPr>
          <p:nvPr>
            <p:ph type="body" sz="quarter" idx="11"/>
          </p:nvPr>
        </p:nvSpPr>
        <p:spPr>
          <a:xfrm>
            <a:off x="2384424" y="2994714"/>
            <a:ext cx="4501567" cy="3135497"/>
          </a:xfrm>
        </p:spPr>
        <p:txBody>
          <a:bodyPr>
            <a:normAutofit lnSpcReduction="10000"/>
          </a:bodyPr>
          <a:lstStyle/>
          <a:p>
            <a:r>
              <a:rPr lang="en-US" altLang="ko-KR" dirty="0"/>
              <a:t>The code with the previous algorithm was made to update the refractive index based on electric field vector boundaries. Because the electric fields’ boundaries didn’t match the structure boundaries , material refractive indices are skipped to be updated. (Where the color of the block looks purple in the XY view, that’s the boundary area)</a:t>
            </a:r>
            <a:endParaRPr lang="ko-KR" altLang="en-US" dirty="0"/>
          </a:p>
        </p:txBody>
      </p:sp>
      <p:sp>
        <p:nvSpPr>
          <p:cNvPr id="4" name="Text Placeholder 3">
            <a:extLst>
              <a:ext uri="{FF2B5EF4-FFF2-40B4-BE49-F238E27FC236}">
                <a16:creationId xmlns:a16="http://schemas.microsoft.com/office/drawing/2014/main" id="{9A466E1B-18EB-EB88-2D95-9D7019D293B9}"/>
              </a:ext>
            </a:extLst>
          </p:cNvPr>
          <p:cNvSpPr>
            <a:spLocks noGrp="1"/>
          </p:cNvSpPr>
          <p:nvPr>
            <p:ph type="body" sz="quarter" idx="13"/>
          </p:nvPr>
        </p:nvSpPr>
        <p:spPr>
          <a:xfrm>
            <a:off x="2346325" y="2535238"/>
            <a:ext cx="8645136" cy="400050"/>
          </a:xfrm>
        </p:spPr>
        <p:txBody>
          <a:bodyPr>
            <a:normAutofit fontScale="70000" lnSpcReduction="20000"/>
          </a:bodyPr>
          <a:lstStyle/>
          <a:p>
            <a:r>
              <a:rPr lang="en-US" altLang="ko-KR" dirty="0"/>
              <a:t>The electric field’s boundaries didn’t match the structure boundaries in the old algorithm</a:t>
            </a:r>
            <a:endParaRPr lang="ko-KR" altLang="en-US" dirty="0"/>
          </a:p>
        </p:txBody>
      </p:sp>
      <p:sp>
        <p:nvSpPr>
          <p:cNvPr id="5" name="Slide Number Placeholder 4">
            <a:extLst>
              <a:ext uri="{FF2B5EF4-FFF2-40B4-BE49-F238E27FC236}">
                <a16:creationId xmlns:a16="http://schemas.microsoft.com/office/drawing/2014/main" id="{25A8CF93-096A-4692-E251-7AA6F1A97F91}"/>
              </a:ext>
            </a:extLst>
          </p:cNvPr>
          <p:cNvSpPr>
            <a:spLocks noGrp="1"/>
          </p:cNvSpPr>
          <p:nvPr>
            <p:ph type="sldNum" sz="quarter" idx="14"/>
          </p:nvPr>
        </p:nvSpPr>
        <p:spPr/>
        <p:txBody>
          <a:bodyPr/>
          <a:lstStyle/>
          <a:p>
            <a:fld id="{86CB4B4D-7CA3-9044-876B-883B54F8677D}" type="slidenum">
              <a:rPr lang="en-US" smtClean="0"/>
              <a:pPr/>
              <a:t>14</a:t>
            </a:fld>
            <a:endParaRPr lang="en-US" dirty="0"/>
          </a:p>
        </p:txBody>
      </p:sp>
      <p:pic>
        <p:nvPicPr>
          <p:cNvPr id="7" name="Picture 6" descr="A screenshot of a computer&#10;&#10;Description automatically generated">
            <a:extLst>
              <a:ext uri="{FF2B5EF4-FFF2-40B4-BE49-F238E27FC236}">
                <a16:creationId xmlns:a16="http://schemas.microsoft.com/office/drawing/2014/main" id="{EDA71029-8FFA-99E3-AB57-541DCA4B29C5}"/>
              </a:ext>
            </a:extLst>
          </p:cNvPr>
          <p:cNvPicPr>
            <a:picLocks noChangeAspect="1"/>
          </p:cNvPicPr>
          <p:nvPr/>
        </p:nvPicPr>
        <p:blipFill rotWithShape="1">
          <a:blip r:embed="rId2">
            <a:extLst>
              <a:ext uri="{28A0092B-C50C-407E-A947-70E740481C1C}">
                <a14:useLocalDpi xmlns:a14="http://schemas.microsoft.com/office/drawing/2010/main" val="0"/>
              </a:ext>
            </a:extLst>
          </a:blip>
          <a:srcRect l="1856" r="39506" b="16082"/>
          <a:stretch/>
        </p:blipFill>
        <p:spPr>
          <a:xfrm>
            <a:off x="7462899" y="3007355"/>
            <a:ext cx="4023086" cy="3238619"/>
          </a:xfrm>
          <a:prstGeom prst="rect">
            <a:avLst/>
          </a:prstGeom>
        </p:spPr>
      </p:pic>
    </p:spTree>
    <p:extLst>
      <p:ext uri="{BB962C8B-B14F-4D97-AF65-F5344CB8AC3E}">
        <p14:creationId xmlns:p14="http://schemas.microsoft.com/office/powerpoint/2010/main" val="357104009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6A788A-FFED-975B-FEDF-B5C04AFC0DE6}"/>
              </a:ext>
            </a:extLst>
          </p:cNvPr>
          <p:cNvSpPr>
            <a:spLocks noGrp="1"/>
          </p:cNvSpPr>
          <p:nvPr>
            <p:ph type="body" sz="quarter" idx="12"/>
          </p:nvPr>
        </p:nvSpPr>
        <p:spPr/>
        <p:txBody>
          <a:bodyPr/>
          <a:lstStyle/>
          <a:p>
            <a:r>
              <a:rPr lang="en-US" altLang="ko-KR" dirty="0"/>
              <a:t>Grid Matching</a:t>
            </a:r>
            <a:endParaRPr lang="ko-KR" altLang="en-US" dirty="0"/>
          </a:p>
        </p:txBody>
      </p:sp>
      <p:sp>
        <p:nvSpPr>
          <p:cNvPr id="3" name="Text Placeholder 2">
            <a:extLst>
              <a:ext uri="{FF2B5EF4-FFF2-40B4-BE49-F238E27FC236}">
                <a16:creationId xmlns:a16="http://schemas.microsoft.com/office/drawing/2014/main" id="{EFC9A4E9-B3C1-926B-1482-F6243FB3D4C2}"/>
              </a:ext>
            </a:extLst>
          </p:cNvPr>
          <p:cNvSpPr>
            <a:spLocks noGrp="1"/>
          </p:cNvSpPr>
          <p:nvPr>
            <p:ph type="body" sz="quarter" idx="11"/>
          </p:nvPr>
        </p:nvSpPr>
        <p:spPr>
          <a:xfrm>
            <a:off x="2384424" y="2994714"/>
            <a:ext cx="4501567" cy="3135497"/>
          </a:xfrm>
        </p:spPr>
        <p:txBody>
          <a:bodyPr/>
          <a:lstStyle/>
          <a:p>
            <a:r>
              <a:rPr lang="en-US" altLang="ko-KR" dirty="0"/>
              <a:t>The new algorithm uses block boundaries to assign refractive indices. Also, the algorithm uses an interpolation algorithm to calculate the electric field in the grid area accurately and uses it to calculate the changed refractive indices by the electric field.</a:t>
            </a:r>
            <a:endParaRPr lang="ko-KR" altLang="en-US" dirty="0"/>
          </a:p>
        </p:txBody>
      </p:sp>
      <p:sp>
        <p:nvSpPr>
          <p:cNvPr id="4" name="Text Placeholder 3">
            <a:extLst>
              <a:ext uri="{FF2B5EF4-FFF2-40B4-BE49-F238E27FC236}">
                <a16:creationId xmlns:a16="http://schemas.microsoft.com/office/drawing/2014/main" id="{9A466E1B-18EB-EB88-2D95-9D7019D293B9}"/>
              </a:ext>
            </a:extLst>
          </p:cNvPr>
          <p:cNvSpPr>
            <a:spLocks noGrp="1"/>
          </p:cNvSpPr>
          <p:nvPr>
            <p:ph type="body" sz="quarter" idx="13"/>
          </p:nvPr>
        </p:nvSpPr>
        <p:spPr>
          <a:xfrm>
            <a:off x="2346325" y="2454266"/>
            <a:ext cx="7982663" cy="481021"/>
          </a:xfrm>
        </p:spPr>
        <p:txBody>
          <a:bodyPr>
            <a:normAutofit fontScale="70000" lnSpcReduction="20000"/>
          </a:bodyPr>
          <a:lstStyle/>
          <a:p>
            <a:r>
              <a:rPr lang="en-US" altLang="ko-KR" dirty="0"/>
              <a:t>The electric field’s boundary didn’t match the structure boundary in the old algorithm</a:t>
            </a:r>
            <a:endParaRPr lang="ko-KR" altLang="en-US" dirty="0"/>
          </a:p>
        </p:txBody>
      </p:sp>
      <p:sp>
        <p:nvSpPr>
          <p:cNvPr id="5" name="Slide Number Placeholder 4">
            <a:extLst>
              <a:ext uri="{FF2B5EF4-FFF2-40B4-BE49-F238E27FC236}">
                <a16:creationId xmlns:a16="http://schemas.microsoft.com/office/drawing/2014/main" id="{25A8CF93-096A-4692-E251-7AA6F1A97F91}"/>
              </a:ext>
            </a:extLst>
          </p:cNvPr>
          <p:cNvSpPr>
            <a:spLocks noGrp="1"/>
          </p:cNvSpPr>
          <p:nvPr>
            <p:ph type="sldNum" sz="quarter" idx="14"/>
          </p:nvPr>
        </p:nvSpPr>
        <p:spPr/>
        <p:txBody>
          <a:bodyPr/>
          <a:lstStyle/>
          <a:p>
            <a:fld id="{86CB4B4D-7CA3-9044-876B-883B54F8677D}" type="slidenum">
              <a:rPr lang="en-US" smtClean="0"/>
              <a:pPr/>
              <a:t>15</a:t>
            </a:fld>
            <a:endParaRPr lang="en-US" dirty="0"/>
          </a:p>
        </p:txBody>
      </p:sp>
      <p:pic>
        <p:nvPicPr>
          <p:cNvPr id="15" name="Picture 14" descr="A screenshot of a computer&#10;&#10;Description automatically generated">
            <a:extLst>
              <a:ext uri="{FF2B5EF4-FFF2-40B4-BE49-F238E27FC236}">
                <a16:creationId xmlns:a16="http://schemas.microsoft.com/office/drawing/2014/main" id="{D85D8ED6-2460-6924-9A0B-7D1205ED0A15}"/>
              </a:ext>
            </a:extLst>
          </p:cNvPr>
          <p:cNvPicPr>
            <a:picLocks noChangeAspect="1"/>
          </p:cNvPicPr>
          <p:nvPr/>
        </p:nvPicPr>
        <p:blipFill rotWithShape="1">
          <a:blip r:embed="rId2">
            <a:extLst>
              <a:ext uri="{28A0092B-C50C-407E-A947-70E740481C1C}">
                <a14:useLocalDpi xmlns:a14="http://schemas.microsoft.com/office/drawing/2010/main" val="0"/>
              </a:ext>
            </a:extLst>
          </a:blip>
          <a:srcRect l="18367" t="12925" r="61242" b="55374"/>
          <a:stretch/>
        </p:blipFill>
        <p:spPr>
          <a:xfrm>
            <a:off x="7502915" y="2826615"/>
            <a:ext cx="3777796" cy="3303596"/>
          </a:xfrm>
          <a:prstGeom prst="rect">
            <a:avLst/>
          </a:prstGeom>
        </p:spPr>
      </p:pic>
      <p:pic>
        <p:nvPicPr>
          <p:cNvPr id="17" name="Picture 16">
            <a:extLst>
              <a:ext uri="{FF2B5EF4-FFF2-40B4-BE49-F238E27FC236}">
                <a16:creationId xmlns:a16="http://schemas.microsoft.com/office/drawing/2014/main" id="{1C63288B-6DC5-EBD8-232E-91DD3EC8B05F}"/>
              </a:ext>
            </a:extLst>
          </p:cNvPr>
          <p:cNvPicPr>
            <a:picLocks noChangeAspect="1"/>
          </p:cNvPicPr>
          <p:nvPr/>
        </p:nvPicPr>
        <p:blipFill rotWithShape="1">
          <a:blip r:embed="rId3">
            <a:extLst>
              <a:ext uri="{28A0092B-C50C-407E-A947-70E740481C1C}">
                <a14:useLocalDpi xmlns:a14="http://schemas.microsoft.com/office/drawing/2010/main" val="0"/>
              </a:ext>
            </a:extLst>
          </a:blip>
          <a:srcRect l="19245" t="13333" r="60893" b="57200"/>
          <a:stretch/>
        </p:blipFill>
        <p:spPr>
          <a:xfrm>
            <a:off x="7502915" y="2843830"/>
            <a:ext cx="4047645" cy="3377840"/>
          </a:xfrm>
          <a:prstGeom prst="rect">
            <a:avLst/>
          </a:prstGeom>
        </p:spPr>
      </p:pic>
    </p:spTree>
    <p:extLst>
      <p:ext uri="{BB962C8B-B14F-4D97-AF65-F5344CB8AC3E}">
        <p14:creationId xmlns:p14="http://schemas.microsoft.com/office/powerpoint/2010/main" val="58479642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018871-0B58-AFFE-CFA1-660DA5052C26}"/>
              </a:ext>
            </a:extLst>
          </p:cNvPr>
          <p:cNvSpPr>
            <a:spLocks noGrp="1"/>
          </p:cNvSpPr>
          <p:nvPr>
            <p:ph type="body" sz="quarter" idx="12"/>
          </p:nvPr>
        </p:nvSpPr>
        <p:spPr/>
        <p:txBody>
          <a:bodyPr/>
          <a:lstStyle/>
          <a:p>
            <a:r>
              <a:rPr lang="en-US" altLang="ko-KR" dirty="0"/>
              <a:t>Conclusion</a:t>
            </a:r>
            <a:endParaRPr lang="ko-KR" altLang="en-US" dirty="0"/>
          </a:p>
        </p:txBody>
      </p:sp>
      <p:sp>
        <p:nvSpPr>
          <p:cNvPr id="3" name="Text Placeholder 2">
            <a:extLst>
              <a:ext uri="{FF2B5EF4-FFF2-40B4-BE49-F238E27FC236}">
                <a16:creationId xmlns:a16="http://schemas.microsoft.com/office/drawing/2014/main" id="{D7B14E08-9BE1-0161-FDF6-B034AF096E5B}"/>
              </a:ext>
            </a:extLst>
          </p:cNvPr>
          <p:cNvSpPr>
            <a:spLocks noGrp="1"/>
          </p:cNvSpPr>
          <p:nvPr>
            <p:ph type="body" sz="quarter" idx="11"/>
          </p:nvPr>
        </p:nvSpPr>
        <p:spPr>
          <a:xfrm>
            <a:off x="2346325" y="2379305"/>
            <a:ext cx="9359332" cy="3237723"/>
          </a:xfrm>
        </p:spPr>
        <p:txBody>
          <a:bodyPr>
            <a:normAutofit/>
          </a:bodyPr>
          <a:lstStyle/>
          <a:p>
            <a:r>
              <a:rPr lang="en-US" altLang="ko-KR" dirty="0"/>
              <a:t>In addition to the substantial updates discussed previously, my software incorporates numerous user-oriented features, such as automatic results generation and output text saving functionalities. Furthermore, I have endeavored to streamline each section of the code for enhanced usability. I would appreciate it if you could evaluate my program, provide feedback, and suggest areas for potential improvements. </a:t>
            </a:r>
          </a:p>
          <a:p>
            <a:r>
              <a:rPr lang="en-US" altLang="ko-KR" dirty="0"/>
              <a:t>Email address: </a:t>
            </a:r>
            <a:r>
              <a:rPr lang="en-US" altLang="ko-KR" dirty="0">
                <a:hlinkClick r:id="rId2"/>
              </a:rPr>
              <a:t>sunghwanbaek0112@gmail.com</a:t>
            </a:r>
            <a:endParaRPr lang="en-US" altLang="ko-KR" dirty="0"/>
          </a:p>
        </p:txBody>
      </p:sp>
      <p:sp>
        <p:nvSpPr>
          <p:cNvPr id="5" name="Slide Number Placeholder 4">
            <a:extLst>
              <a:ext uri="{FF2B5EF4-FFF2-40B4-BE49-F238E27FC236}">
                <a16:creationId xmlns:a16="http://schemas.microsoft.com/office/drawing/2014/main" id="{5AF4CBDC-8C07-63AC-9D64-3E50384E2F8F}"/>
              </a:ext>
            </a:extLst>
          </p:cNvPr>
          <p:cNvSpPr>
            <a:spLocks noGrp="1"/>
          </p:cNvSpPr>
          <p:nvPr>
            <p:ph type="sldNum" sz="quarter" idx="14"/>
          </p:nvPr>
        </p:nvSpPr>
        <p:spPr/>
        <p:txBody>
          <a:bodyPr/>
          <a:lstStyle/>
          <a:p>
            <a:fld id="{86CB4B4D-7CA3-9044-876B-883B54F8677D}" type="slidenum">
              <a:rPr lang="en-US" smtClean="0"/>
              <a:pPr/>
              <a:t>16</a:t>
            </a:fld>
            <a:endParaRPr lang="en-US" dirty="0"/>
          </a:p>
        </p:txBody>
      </p:sp>
    </p:spTree>
    <p:extLst>
      <p:ext uri="{BB962C8B-B14F-4D97-AF65-F5344CB8AC3E}">
        <p14:creationId xmlns:p14="http://schemas.microsoft.com/office/powerpoint/2010/main" val="206762136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F7330B-274E-D0B6-68A9-21B35D56A981}"/>
              </a:ext>
            </a:extLst>
          </p:cNvPr>
          <p:cNvSpPr>
            <a:spLocks noGrp="1"/>
          </p:cNvSpPr>
          <p:nvPr>
            <p:ph type="body" sz="quarter" idx="12"/>
          </p:nvPr>
        </p:nvSpPr>
        <p:spPr/>
        <p:txBody>
          <a:bodyPr/>
          <a:lstStyle/>
          <a:p>
            <a:r>
              <a:rPr lang="en-US" altLang="ko-KR" dirty="0"/>
              <a:t>Goal</a:t>
            </a:r>
            <a:endParaRPr lang="ko-KR" altLang="en-US" dirty="0"/>
          </a:p>
        </p:txBody>
      </p:sp>
      <p:sp>
        <p:nvSpPr>
          <p:cNvPr id="3" name="Text Placeholder 2">
            <a:extLst>
              <a:ext uri="{FF2B5EF4-FFF2-40B4-BE49-F238E27FC236}">
                <a16:creationId xmlns:a16="http://schemas.microsoft.com/office/drawing/2014/main" id="{3B48FA89-4032-3C1C-6828-5801A0DBD5C2}"/>
              </a:ext>
            </a:extLst>
          </p:cNvPr>
          <p:cNvSpPr>
            <a:spLocks noGrp="1"/>
          </p:cNvSpPr>
          <p:nvPr>
            <p:ph type="body" sz="quarter" idx="11"/>
          </p:nvPr>
        </p:nvSpPr>
        <p:spPr>
          <a:xfrm>
            <a:off x="2346325" y="2304661"/>
            <a:ext cx="9130328" cy="3396051"/>
          </a:xfrm>
        </p:spPr>
        <p:txBody>
          <a:bodyPr/>
          <a:lstStyle/>
          <a:p>
            <a:r>
              <a:rPr lang="en-US" altLang="ko-KR" dirty="0"/>
              <a:t>The primary objective of this project is to construct a structure made of gold, </a:t>
            </a:r>
            <a:r>
              <a:rPr lang="en-US" altLang="ko-KR" dirty="0" err="1"/>
              <a:t>AlGaAs</a:t>
            </a:r>
            <a:r>
              <a:rPr lang="en-US" altLang="ko-KR" dirty="0"/>
              <a:t>, and GaAs. The project focused on gathering loss data from the GaAs waveguide, varying vertical and horizontal gaps. The ultimate aim is to meticulously identify and establish the optimal vertical and horizontal gap parameters that result in minimal loss. </a:t>
            </a:r>
            <a:endParaRPr lang="ko-KR" altLang="en-US" dirty="0"/>
          </a:p>
        </p:txBody>
      </p:sp>
      <p:sp>
        <p:nvSpPr>
          <p:cNvPr id="5" name="Slide Number Placeholder 4">
            <a:extLst>
              <a:ext uri="{FF2B5EF4-FFF2-40B4-BE49-F238E27FC236}">
                <a16:creationId xmlns:a16="http://schemas.microsoft.com/office/drawing/2014/main" id="{2BC5E206-5FCD-1A68-DB73-4A55ACAF7926}"/>
              </a:ext>
            </a:extLst>
          </p:cNvPr>
          <p:cNvSpPr>
            <a:spLocks noGrp="1"/>
          </p:cNvSpPr>
          <p:nvPr>
            <p:ph type="sldNum" sz="quarter" idx="14"/>
          </p:nvPr>
        </p:nvSpPr>
        <p:spPr/>
        <p:txBody>
          <a:bodyPr/>
          <a:lstStyle/>
          <a:p>
            <a:fld id="{86CB4B4D-7CA3-9044-876B-883B54F8677D}" type="slidenum">
              <a:rPr lang="en-US" smtClean="0"/>
              <a:pPr/>
              <a:t>2</a:t>
            </a:fld>
            <a:endParaRPr lang="en-US" dirty="0"/>
          </a:p>
        </p:txBody>
      </p:sp>
      <p:pic>
        <p:nvPicPr>
          <p:cNvPr id="7" name="Picture 6" descr="A diagram of a diagram&#10;&#10;Description automatically generated">
            <a:extLst>
              <a:ext uri="{FF2B5EF4-FFF2-40B4-BE49-F238E27FC236}">
                <a16:creationId xmlns:a16="http://schemas.microsoft.com/office/drawing/2014/main" id="{B0760B02-56A9-11A7-225E-467CF8EEF0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6346" y="3962207"/>
            <a:ext cx="4870495" cy="2777037"/>
          </a:xfrm>
          <a:prstGeom prst="rect">
            <a:avLst/>
          </a:prstGeom>
        </p:spPr>
      </p:pic>
    </p:spTree>
    <p:extLst>
      <p:ext uri="{BB962C8B-B14F-4D97-AF65-F5344CB8AC3E}">
        <p14:creationId xmlns:p14="http://schemas.microsoft.com/office/powerpoint/2010/main" val="320278391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BDCD13-9517-BEEF-4B3B-7EA69A404A2D}"/>
              </a:ext>
            </a:extLst>
          </p:cNvPr>
          <p:cNvSpPr>
            <a:spLocks noGrp="1"/>
          </p:cNvSpPr>
          <p:nvPr>
            <p:ph type="body" sz="quarter" idx="12"/>
          </p:nvPr>
        </p:nvSpPr>
        <p:spPr/>
        <p:txBody>
          <a:bodyPr/>
          <a:lstStyle/>
          <a:p>
            <a:r>
              <a:rPr lang="en-US" altLang="ko-KR" dirty="0"/>
              <a:t>settings.py</a:t>
            </a:r>
            <a:endParaRPr lang="ko-KR" altLang="en-US" dirty="0"/>
          </a:p>
        </p:txBody>
      </p:sp>
      <p:sp>
        <p:nvSpPr>
          <p:cNvPr id="3" name="Text Placeholder 2">
            <a:extLst>
              <a:ext uri="{FF2B5EF4-FFF2-40B4-BE49-F238E27FC236}">
                <a16:creationId xmlns:a16="http://schemas.microsoft.com/office/drawing/2014/main" id="{409FAAC3-0E48-83B5-49FD-FDA641C1D147}"/>
              </a:ext>
            </a:extLst>
          </p:cNvPr>
          <p:cNvSpPr>
            <a:spLocks noGrp="1"/>
          </p:cNvSpPr>
          <p:nvPr>
            <p:ph type="body" sz="quarter" idx="11"/>
          </p:nvPr>
        </p:nvSpPr>
        <p:spPr>
          <a:xfrm>
            <a:off x="2346326" y="3081337"/>
            <a:ext cx="2692206" cy="2850219"/>
          </a:xfrm>
        </p:spPr>
        <p:txBody>
          <a:bodyPr>
            <a:normAutofit lnSpcReduction="10000"/>
          </a:bodyPr>
          <a:lstStyle/>
          <a:p>
            <a:r>
              <a:rPr lang="en-US" altLang="ko-KR" dirty="0"/>
              <a:t>All information in the images are saved as variables in settings.py.</a:t>
            </a:r>
          </a:p>
          <a:p>
            <a:r>
              <a:rPr lang="en-US" altLang="ko-KR" dirty="0"/>
              <a:t>Users can change the size of blocks and material if they want by simply changing the variables. </a:t>
            </a:r>
          </a:p>
          <a:p>
            <a:endParaRPr lang="ko-KR" altLang="en-US" dirty="0"/>
          </a:p>
        </p:txBody>
      </p:sp>
      <p:sp>
        <p:nvSpPr>
          <p:cNvPr id="4" name="Text Placeholder 3">
            <a:extLst>
              <a:ext uri="{FF2B5EF4-FFF2-40B4-BE49-F238E27FC236}">
                <a16:creationId xmlns:a16="http://schemas.microsoft.com/office/drawing/2014/main" id="{761A951F-81AB-C972-D501-EDA71FAB494D}"/>
              </a:ext>
            </a:extLst>
          </p:cNvPr>
          <p:cNvSpPr>
            <a:spLocks noGrp="1"/>
          </p:cNvSpPr>
          <p:nvPr>
            <p:ph type="body" sz="quarter" idx="13"/>
          </p:nvPr>
        </p:nvSpPr>
        <p:spPr/>
        <p:txBody>
          <a:bodyPr>
            <a:normAutofit fontScale="70000" lnSpcReduction="20000"/>
          </a:bodyPr>
          <a:lstStyle/>
          <a:p>
            <a:r>
              <a:rPr lang="en-US" altLang="ko-KR" dirty="0"/>
              <a:t>I provided settings.py for users to control the structure of the blocks</a:t>
            </a:r>
            <a:endParaRPr lang="ko-KR" altLang="en-US" dirty="0"/>
          </a:p>
        </p:txBody>
      </p:sp>
      <p:sp>
        <p:nvSpPr>
          <p:cNvPr id="5" name="Slide Number Placeholder 4">
            <a:extLst>
              <a:ext uri="{FF2B5EF4-FFF2-40B4-BE49-F238E27FC236}">
                <a16:creationId xmlns:a16="http://schemas.microsoft.com/office/drawing/2014/main" id="{510E3980-9710-D82E-EA54-5413D881C12A}"/>
              </a:ext>
            </a:extLst>
          </p:cNvPr>
          <p:cNvSpPr>
            <a:spLocks noGrp="1"/>
          </p:cNvSpPr>
          <p:nvPr>
            <p:ph type="sldNum" sz="quarter" idx="14"/>
          </p:nvPr>
        </p:nvSpPr>
        <p:spPr/>
        <p:txBody>
          <a:bodyPr/>
          <a:lstStyle/>
          <a:p>
            <a:fld id="{86CB4B4D-7CA3-9044-876B-883B54F8677D}" type="slidenum">
              <a:rPr lang="en-US" smtClean="0"/>
              <a:pPr/>
              <a:t>3</a:t>
            </a:fld>
            <a:endParaRPr lang="en-US" dirty="0"/>
          </a:p>
        </p:txBody>
      </p:sp>
      <p:pic>
        <p:nvPicPr>
          <p:cNvPr id="7" name="Picture 6" descr="A diagram of a structure&#10;&#10;Description automatically generated">
            <a:extLst>
              <a:ext uri="{FF2B5EF4-FFF2-40B4-BE49-F238E27FC236}">
                <a16:creationId xmlns:a16="http://schemas.microsoft.com/office/drawing/2014/main" id="{57C72ACB-30BB-5005-602A-ADED20BD06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6062" y="2935288"/>
            <a:ext cx="6638925" cy="2850219"/>
          </a:xfrm>
          <a:prstGeom prst="rect">
            <a:avLst/>
          </a:prstGeom>
        </p:spPr>
      </p:pic>
    </p:spTree>
    <p:extLst>
      <p:ext uri="{BB962C8B-B14F-4D97-AF65-F5344CB8AC3E}">
        <p14:creationId xmlns:p14="http://schemas.microsoft.com/office/powerpoint/2010/main" val="161305359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BDCD13-9517-BEEF-4B3B-7EA69A404A2D}"/>
              </a:ext>
            </a:extLst>
          </p:cNvPr>
          <p:cNvSpPr>
            <a:spLocks noGrp="1"/>
          </p:cNvSpPr>
          <p:nvPr>
            <p:ph type="body" sz="quarter" idx="12"/>
          </p:nvPr>
        </p:nvSpPr>
        <p:spPr/>
        <p:txBody>
          <a:bodyPr/>
          <a:lstStyle/>
          <a:p>
            <a:r>
              <a:rPr lang="en-US" altLang="ko-KR" dirty="0"/>
              <a:t>GUI</a:t>
            </a:r>
            <a:endParaRPr lang="ko-KR" altLang="en-US" dirty="0"/>
          </a:p>
        </p:txBody>
      </p:sp>
      <p:sp>
        <p:nvSpPr>
          <p:cNvPr id="3" name="Text Placeholder 2">
            <a:extLst>
              <a:ext uri="{FF2B5EF4-FFF2-40B4-BE49-F238E27FC236}">
                <a16:creationId xmlns:a16="http://schemas.microsoft.com/office/drawing/2014/main" id="{409FAAC3-0E48-83B5-49FD-FDA641C1D147}"/>
              </a:ext>
            </a:extLst>
          </p:cNvPr>
          <p:cNvSpPr>
            <a:spLocks noGrp="1"/>
          </p:cNvSpPr>
          <p:nvPr>
            <p:ph type="body" sz="quarter" idx="11"/>
          </p:nvPr>
        </p:nvSpPr>
        <p:spPr>
          <a:xfrm>
            <a:off x="2346326" y="3081337"/>
            <a:ext cx="2692206" cy="2850219"/>
          </a:xfrm>
        </p:spPr>
        <p:txBody>
          <a:bodyPr>
            <a:normAutofit lnSpcReduction="10000"/>
          </a:bodyPr>
          <a:lstStyle/>
          <a:p>
            <a:r>
              <a:rPr lang="en-US" altLang="ko-KR" dirty="0"/>
              <a:t>By using the </a:t>
            </a:r>
            <a:r>
              <a:rPr lang="en-US" altLang="ko-KR" dirty="0" err="1"/>
              <a:t>Tkinter</a:t>
            </a:r>
            <a:r>
              <a:rPr lang="en-US" altLang="ko-KR" dirty="0"/>
              <a:t> user interface, users can understand the current settings of the blocks, and they can easily change the settings and press ‘Update Settings’ to update variables in the settings.py.</a:t>
            </a:r>
          </a:p>
        </p:txBody>
      </p:sp>
      <p:sp>
        <p:nvSpPr>
          <p:cNvPr id="4" name="Text Placeholder 3">
            <a:extLst>
              <a:ext uri="{FF2B5EF4-FFF2-40B4-BE49-F238E27FC236}">
                <a16:creationId xmlns:a16="http://schemas.microsoft.com/office/drawing/2014/main" id="{761A951F-81AB-C972-D501-EDA71FAB494D}"/>
              </a:ext>
            </a:extLst>
          </p:cNvPr>
          <p:cNvSpPr>
            <a:spLocks noGrp="1"/>
          </p:cNvSpPr>
          <p:nvPr>
            <p:ph type="body" sz="quarter" idx="13"/>
          </p:nvPr>
        </p:nvSpPr>
        <p:spPr/>
        <p:txBody>
          <a:bodyPr>
            <a:normAutofit fontScale="85000" lnSpcReduction="10000"/>
          </a:bodyPr>
          <a:lstStyle/>
          <a:p>
            <a:r>
              <a:rPr lang="en-US" altLang="ko-KR" dirty="0"/>
              <a:t>settings.py can be controlled by the </a:t>
            </a:r>
            <a:r>
              <a:rPr lang="en-US" altLang="ko-KR" dirty="0" err="1"/>
              <a:t>Tkinter</a:t>
            </a:r>
            <a:r>
              <a:rPr lang="en-US" altLang="ko-KR" dirty="0"/>
              <a:t> user interface</a:t>
            </a:r>
            <a:endParaRPr lang="ko-KR" altLang="en-US" dirty="0"/>
          </a:p>
        </p:txBody>
      </p:sp>
      <p:sp>
        <p:nvSpPr>
          <p:cNvPr id="5" name="Slide Number Placeholder 4">
            <a:extLst>
              <a:ext uri="{FF2B5EF4-FFF2-40B4-BE49-F238E27FC236}">
                <a16:creationId xmlns:a16="http://schemas.microsoft.com/office/drawing/2014/main" id="{510E3980-9710-D82E-EA54-5413D881C12A}"/>
              </a:ext>
            </a:extLst>
          </p:cNvPr>
          <p:cNvSpPr>
            <a:spLocks noGrp="1"/>
          </p:cNvSpPr>
          <p:nvPr>
            <p:ph type="sldNum" sz="quarter" idx="14"/>
          </p:nvPr>
        </p:nvSpPr>
        <p:spPr/>
        <p:txBody>
          <a:bodyPr/>
          <a:lstStyle/>
          <a:p>
            <a:fld id="{86CB4B4D-7CA3-9044-876B-883B54F8677D}" type="slidenum">
              <a:rPr lang="en-US" smtClean="0"/>
              <a:pPr/>
              <a:t>4</a:t>
            </a:fld>
            <a:endParaRPr lang="en-US" dirty="0"/>
          </a:p>
        </p:txBody>
      </p:sp>
      <p:pic>
        <p:nvPicPr>
          <p:cNvPr id="12" name="Picture 11" descr="A screenshot of a computer&#10;&#10;Description automatically generated">
            <a:extLst>
              <a:ext uri="{FF2B5EF4-FFF2-40B4-BE49-F238E27FC236}">
                <a16:creationId xmlns:a16="http://schemas.microsoft.com/office/drawing/2014/main" id="{1BB0CEC8-BC39-940B-C4B3-3CEF403F6DD9}"/>
              </a:ext>
            </a:extLst>
          </p:cNvPr>
          <p:cNvPicPr>
            <a:picLocks noChangeAspect="1"/>
          </p:cNvPicPr>
          <p:nvPr/>
        </p:nvPicPr>
        <p:blipFill rotWithShape="1">
          <a:blip r:embed="rId2">
            <a:extLst>
              <a:ext uri="{28A0092B-C50C-407E-A947-70E740481C1C}">
                <a14:useLocalDpi xmlns:a14="http://schemas.microsoft.com/office/drawing/2010/main" val="0"/>
              </a:ext>
            </a:extLst>
          </a:blip>
          <a:srcRect b="50320"/>
          <a:stretch/>
        </p:blipFill>
        <p:spPr>
          <a:xfrm>
            <a:off x="5171861" y="3081336"/>
            <a:ext cx="6733999" cy="2695653"/>
          </a:xfrm>
          <a:prstGeom prst="rect">
            <a:avLst/>
          </a:prstGeom>
        </p:spPr>
      </p:pic>
    </p:spTree>
    <p:extLst>
      <p:ext uri="{BB962C8B-B14F-4D97-AF65-F5344CB8AC3E}">
        <p14:creationId xmlns:p14="http://schemas.microsoft.com/office/powerpoint/2010/main" val="290746766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BDCD13-9517-BEEF-4B3B-7EA69A404A2D}"/>
              </a:ext>
            </a:extLst>
          </p:cNvPr>
          <p:cNvSpPr>
            <a:spLocks noGrp="1"/>
          </p:cNvSpPr>
          <p:nvPr>
            <p:ph type="body" sz="quarter" idx="12"/>
          </p:nvPr>
        </p:nvSpPr>
        <p:spPr/>
        <p:txBody>
          <a:bodyPr/>
          <a:lstStyle/>
          <a:p>
            <a:r>
              <a:rPr lang="en-US" altLang="ko-KR" dirty="0"/>
              <a:t>GUI</a:t>
            </a:r>
            <a:endParaRPr lang="ko-KR" altLang="en-US" dirty="0"/>
          </a:p>
        </p:txBody>
      </p:sp>
      <p:sp>
        <p:nvSpPr>
          <p:cNvPr id="3" name="Text Placeholder 2">
            <a:extLst>
              <a:ext uri="{FF2B5EF4-FFF2-40B4-BE49-F238E27FC236}">
                <a16:creationId xmlns:a16="http://schemas.microsoft.com/office/drawing/2014/main" id="{409FAAC3-0E48-83B5-49FD-FDA641C1D147}"/>
              </a:ext>
            </a:extLst>
          </p:cNvPr>
          <p:cNvSpPr>
            <a:spLocks noGrp="1"/>
          </p:cNvSpPr>
          <p:nvPr>
            <p:ph type="body" sz="quarter" idx="11"/>
          </p:nvPr>
        </p:nvSpPr>
        <p:spPr>
          <a:xfrm>
            <a:off x="2346325" y="3081338"/>
            <a:ext cx="8533169" cy="1444820"/>
          </a:xfrm>
        </p:spPr>
        <p:txBody>
          <a:bodyPr>
            <a:normAutofit fontScale="92500" lnSpcReduction="10000"/>
          </a:bodyPr>
          <a:lstStyle/>
          <a:p>
            <a:r>
              <a:rPr lang="en-US" altLang="ko-KR" dirty="0"/>
              <a:t>After finishing the ‘First Run Start,’ mode data are saved, and the user can see the image, refractive index, and loss information on the </a:t>
            </a:r>
            <a:r>
              <a:rPr lang="en-US" altLang="ko-KR" dirty="0" err="1"/>
              <a:t>Tkinter</a:t>
            </a:r>
            <a:r>
              <a:rPr lang="en-US" altLang="ko-KR" dirty="0"/>
              <a:t> user interface. In the previous experiment, 15 different mode data were saved, and the user could see the modes’ information on the </a:t>
            </a:r>
            <a:r>
              <a:rPr lang="en-US" altLang="ko-KR" dirty="0" err="1"/>
              <a:t>Tkinter</a:t>
            </a:r>
            <a:r>
              <a:rPr lang="en-US" altLang="ko-KR" dirty="0"/>
              <a:t> user interface. By clicking ‘Save mode,’ the selected mode data will be used to find loss data.</a:t>
            </a:r>
          </a:p>
        </p:txBody>
      </p:sp>
      <p:sp>
        <p:nvSpPr>
          <p:cNvPr id="4" name="Text Placeholder 3">
            <a:extLst>
              <a:ext uri="{FF2B5EF4-FFF2-40B4-BE49-F238E27FC236}">
                <a16:creationId xmlns:a16="http://schemas.microsoft.com/office/drawing/2014/main" id="{761A951F-81AB-C972-D501-EDA71FAB494D}"/>
              </a:ext>
            </a:extLst>
          </p:cNvPr>
          <p:cNvSpPr>
            <a:spLocks noGrp="1"/>
          </p:cNvSpPr>
          <p:nvPr>
            <p:ph type="body" sz="quarter" idx="13"/>
          </p:nvPr>
        </p:nvSpPr>
        <p:spPr/>
        <p:txBody>
          <a:bodyPr>
            <a:normAutofit fontScale="85000" lnSpcReduction="10000"/>
          </a:bodyPr>
          <a:lstStyle/>
          <a:p>
            <a:r>
              <a:rPr lang="en-US" altLang="ko-KR" dirty="0"/>
              <a:t>settings.py can be controlled by the </a:t>
            </a:r>
            <a:r>
              <a:rPr lang="en-US" altLang="ko-KR" dirty="0" err="1"/>
              <a:t>Tkinter</a:t>
            </a:r>
            <a:r>
              <a:rPr lang="en-US" altLang="ko-KR" dirty="0"/>
              <a:t> user interface</a:t>
            </a:r>
            <a:endParaRPr lang="ko-KR" altLang="en-US" dirty="0"/>
          </a:p>
        </p:txBody>
      </p:sp>
      <p:sp>
        <p:nvSpPr>
          <p:cNvPr id="5" name="Slide Number Placeholder 4">
            <a:extLst>
              <a:ext uri="{FF2B5EF4-FFF2-40B4-BE49-F238E27FC236}">
                <a16:creationId xmlns:a16="http://schemas.microsoft.com/office/drawing/2014/main" id="{510E3980-9710-D82E-EA54-5413D881C12A}"/>
              </a:ext>
            </a:extLst>
          </p:cNvPr>
          <p:cNvSpPr>
            <a:spLocks noGrp="1"/>
          </p:cNvSpPr>
          <p:nvPr>
            <p:ph type="sldNum" sz="quarter" idx="14"/>
          </p:nvPr>
        </p:nvSpPr>
        <p:spPr/>
        <p:txBody>
          <a:bodyPr/>
          <a:lstStyle/>
          <a:p>
            <a:fld id="{86CB4B4D-7CA3-9044-876B-883B54F8677D}" type="slidenum">
              <a:rPr lang="en-US" smtClean="0"/>
              <a:pPr/>
              <a:t>5</a:t>
            </a:fld>
            <a:endParaRPr lang="en-US" dirty="0"/>
          </a:p>
        </p:txBody>
      </p:sp>
      <p:pic>
        <p:nvPicPr>
          <p:cNvPr id="7" name="Picture 6" descr="A screenshot of a computer&#10;&#10;Description automatically generated">
            <a:extLst>
              <a:ext uri="{FF2B5EF4-FFF2-40B4-BE49-F238E27FC236}">
                <a16:creationId xmlns:a16="http://schemas.microsoft.com/office/drawing/2014/main" id="{DD4111F6-2ADD-1850-151E-715D0FC3B6EF}"/>
              </a:ext>
            </a:extLst>
          </p:cNvPr>
          <p:cNvPicPr>
            <a:picLocks noChangeAspect="1"/>
          </p:cNvPicPr>
          <p:nvPr/>
        </p:nvPicPr>
        <p:blipFill rotWithShape="1">
          <a:blip r:embed="rId2">
            <a:extLst>
              <a:ext uri="{28A0092B-C50C-407E-A947-70E740481C1C}">
                <a14:useLocalDpi xmlns:a14="http://schemas.microsoft.com/office/drawing/2010/main" val="0"/>
              </a:ext>
            </a:extLst>
          </a:blip>
          <a:srcRect t="48979" b="24626"/>
          <a:stretch/>
        </p:blipFill>
        <p:spPr>
          <a:xfrm>
            <a:off x="2346325" y="4507903"/>
            <a:ext cx="8511153" cy="1810139"/>
          </a:xfrm>
          <a:prstGeom prst="rect">
            <a:avLst/>
          </a:prstGeom>
        </p:spPr>
      </p:pic>
    </p:spTree>
    <p:extLst>
      <p:ext uri="{BB962C8B-B14F-4D97-AF65-F5344CB8AC3E}">
        <p14:creationId xmlns:p14="http://schemas.microsoft.com/office/powerpoint/2010/main" val="418172146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BDCD13-9517-BEEF-4B3B-7EA69A404A2D}"/>
              </a:ext>
            </a:extLst>
          </p:cNvPr>
          <p:cNvSpPr>
            <a:spLocks noGrp="1"/>
          </p:cNvSpPr>
          <p:nvPr>
            <p:ph type="body" sz="quarter" idx="12"/>
          </p:nvPr>
        </p:nvSpPr>
        <p:spPr/>
        <p:txBody>
          <a:bodyPr/>
          <a:lstStyle/>
          <a:p>
            <a:r>
              <a:rPr lang="en-US" altLang="ko-KR" dirty="0"/>
              <a:t>GUI</a:t>
            </a:r>
            <a:endParaRPr lang="ko-KR" altLang="en-US" dirty="0"/>
          </a:p>
        </p:txBody>
      </p:sp>
      <p:sp>
        <p:nvSpPr>
          <p:cNvPr id="3" name="Text Placeholder 2">
            <a:extLst>
              <a:ext uri="{FF2B5EF4-FFF2-40B4-BE49-F238E27FC236}">
                <a16:creationId xmlns:a16="http://schemas.microsoft.com/office/drawing/2014/main" id="{409FAAC3-0E48-83B5-49FD-FDA641C1D147}"/>
              </a:ext>
            </a:extLst>
          </p:cNvPr>
          <p:cNvSpPr>
            <a:spLocks noGrp="1"/>
          </p:cNvSpPr>
          <p:nvPr>
            <p:ph type="body" sz="quarter" idx="11"/>
          </p:nvPr>
        </p:nvSpPr>
        <p:spPr>
          <a:xfrm>
            <a:off x="2346326" y="3081337"/>
            <a:ext cx="3084090" cy="2850219"/>
          </a:xfrm>
        </p:spPr>
        <p:txBody>
          <a:bodyPr>
            <a:normAutofit fontScale="92500" lnSpcReduction="20000"/>
          </a:bodyPr>
          <a:lstStyle/>
          <a:p>
            <a:r>
              <a:rPr lang="en-US" altLang="ko-KR" dirty="0"/>
              <a:t>For example, If the user clicks the ‘Deactivate’ button, then the image of the user interface changes, and the user can see how the bottom block is deactivated. By updating the setting, now Ansys program will simulate blocks without the bottom block.</a:t>
            </a:r>
          </a:p>
        </p:txBody>
      </p:sp>
      <p:sp>
        <p:nvSpPr>
          <p:cNvPr id="4" name="Text Placeholder 3">
            <a:extLst>
              <a:ext uri="{FF2B5EF4-FFF2-40B4-BE49-F238E27FC236}">
                <a16:creationId xmlns:a16="http://schemas.microsoft.com/office/drawing/2014/main" id="{761A951F-81AB-C972-D501-EDA71FAB494D}"/>
              </a:ext>
            </a:extLst>
          </p:cNvPr>
          <p:cNvSpPr>
            <a:spLocks noGrp="1"/>
          </p:cNvSpPr>
          <p:nvPr>
            <p:ph type="body" sz="quarter" idx="13"/>
          </p:nvPr>
        </p:nvSpPr>
        <p:spPr>
          <a:xfrm>
            <a:off x="2346325" y="2535238"/>
            <a:ext cx="9344932" cy="400050"/>
          </a:xfrm>
        </p:spPr>
        <p:txBody>
          <a:bodyPr>
            <a:normAutofit/>
          </a:bodyPr>
          <a:lstStyle/>
          <a:p>
            <a:r>
              <a:rPr lang="en-US" altLang="ko-KR" dirty="0"/>
              <a:t>Bottom block can be deactivated</a:t>
            </a:r>
            <a:endParaRPr lang="ko-KR" altLang="en-US" dirty="0"/>
          </a:p>
        </p:txBody>
      </p:sp>
      <p:sp>
        <p:nvSpPr>
          <p:cNvPr id="5" name="Slide Number Placeholder 4">
            <a:extLst>
              <a:ext uri="{FF2B5EF4-FFF2-40B4-BE49-F238E27FC236}">
                <a16:creationId xmlns:a16="http://schemas.microsoft.com/office/drawing/2014/main" id="{510E3980-9710-D82E-EA54-5413D881C12A}"/>
              </a:ext>
            </a:extLst>
          </p:cNvPr>
          <p:cNvSpPr>
            <a:spLocks noGrp="1"/>
          </p:cNvSpPr>
          <p:nvPr>
            <p:ph type="sldNum" sz="quarter" idx="14"/>
          </p:nvPr>
        </p:nvSpPr>
        <p:spPr/>
        <p:txBody>
          <a:bodyPr/>
          <a:lstStyle/>
          <a:p>
            <a:fld id="{86CB4B4D-7CA3-9044-876B-883B54F8677D}" type="slidenum">
              <a:rPr lang="en-US" smtClean="0"/>
              <a:pPr/>
              <a:t>6</a:t>
            </a:fld>
            <a:endParaRPr lang="en-US" dirty="0"/>
          </a:p>
        </p:txBody>
      </p:sp>
      <p:pic>
        <p:nvPicPr>
          <p:cNvPr id="7" name="Picture 6" descr="A screenshot of a computer&#10;&#10;Description automatically generated">
            <a:extLst>
              <a:ext uri="{FF2B5EF4-FFF2-40B4-BE49-F238E27FC236}">
                <a16:creationId xmlns:a16="http://schemas.microsoft.com/office/drawing/2014/main" id="{F50E9B2B-938B-7E71-E41D-DFBAAE6EEC5A}"/>
              </a:ext>
            </a:extLst>
          </p:cNvPr>
          <p:cNvPicPr>
            <a:picLocks noChangeAspect="1"/>
          </p:cNvPicPr>
          <p:nvPr/>
        </p:nvPicPr>
        <p:blipFill rotWithShape="1">
          <a:blip r:embed="rId2">
            <a:extLst>
              <a:ext uri="{28A0092B-C50C-407E-A947-70E740481C1C}">
                <a14:useLocalDpi xmlns:a14="http://schemas.microsoft.com/office/drawing/2010/main" val="0"/>
              </a:ext>
            </a:extLst>
          </a:blip>
          <a:srcRect b="50000"/>
          <a:stretch/>
        </p:blipFill>
        <p:spPr>
          <a:xfrm>
            <a:off x="5430416" y="3020511"/>
            <a:ext cx="6365195" cy="2564430"/>
          </a:xfrm>
          <a:prstGeom prst="rect">
            <a:avLst/>
          </a:prstGeom>
        </p:spPr>
      </p:pic>
    </p:spTree>
    <p:extLst>
      <p:ext uri="{BB962C8B-B14F-4D97-AF65-F5344CB8AC3E}">
        <p14:creationId xmlns:p14="http://schemas.microsoft.com/office/powerpoint/2010/main" val="261606641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6BE928-AA1C-9A27-E101-9B33DCBF9EC0}"/>
              </a:ext>
            </a:extLst>
          </p:cNvPr>
          <p:cNvSpPr>
            <a:spLocks noGrp="1"/>
          </p:cNvSpPr>
          <p:nvPr>
            <p:ph type="body" sz="quarter" idx="12"/>
          </p:nvPr>
        </p:nvSpPr>
        <p:spPr/>
        <p:txBody>
          <a:bodyPr/>
          <a:lstStyle/>
          <a:p>
            <a:r>
              <a:rPr lang="en-US" altLang="ko-KR" dirty="0"/>
              <a:t>GUI</a:t>
            </a:r>
            <a:endParaRPr lang="ko-KR" altLang="en-US" dirty="0"/>
          </a:p>
        </p:txBody>
      </p:sp>
      <p:sp>
        <p:nvSpPr>
          <p:cNvPr id="5" name="Slide Number Placeholder 4">
            <a:extLst>
              <a:ext uri="{FF2B5EF4-FFF2-40B4-BE49-F238E27FC236}">
                <a16:creationId xmlns:a16="http://schemas.microsoft.com/office/drawing/2014/main" id="{32A9B925-2ED6-8C06-937E-5D1EAFDBB725}"/>
              </a:ext>
            </a:extLst>
          </p:cNvPr>
          <p:cNvSpPr>
            <a:spLocks noGrp="1"/>
          </p:cNvSpPr>
          <p:nvPr>
            <p:ph type="sldNum" sz="quarter" idx="14"/>
          </p:nvPr>
        </p:nvSpPr>
        <p:spPr/>
        <p:txBody>
          <a:bodyPr/>
          <a:lstStyle/>
          <a:p>
            <a:fld id="{86CB4B4D-7CA3-9044-876B-883B54F8677D}" type="slidenum">
              <a:rPr lang="en-US" smtClean="0"/>
              <a:pPr/>
              <a:t>7</a:t>
            </a:fld>
            <a:endParaRPr lang="en-US" dirty="0"/>
          </a:p>
        </p:txBody>
      </p:sp>
      <p:sp>
        <p:nvSpPr>
          <p:cNvPr id="10" name="Text Placeholder 3">
            <a:extLst>
              <a:ext uri="{FF2B5EF4-FFF2-40B4-BE49-F238E27FC236}">
                <a16:creationId xmlns:a16="http://schemas.microsoft.com/office/drawing/2014/main" id="{1AC189A9-E351-0FEC-785B-C04308A1C608}"/>
              </a:ext>
            </a:extLst>
          </p:cNvPr>
          <p:cNvSpPr txBox="1">
            <a:spLocks/>
          </p:cNvSpPr>
          <p:nvPr/>
        </p:nvSpPr>
        <p:spPr>
          <a:xfrm>
            <a:off x="2182391" y="2200502"/>
            <a:ext cx="3913609" cy="400050"/>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fontScale="92500"/>
          </a:bodyPr>
          <a:lstStyle>
            <a:lvl1pPr marL="0" marR="0" indent="0" algn="l" defTabSz="914400" rtl="0" eaLnBrk="1" latinLnBrk="1" hangingPunct="1">
              <a:lnSpc>
                <a:spcPct val="100000"/>
              </a:lnSpc>
              <a:spcBef>
                <a:spcPts val="0"/>
              </a:spcBef>
              <a:spcAft>
                <a:spcPts val="2000"/>
              </a:spcAft>
              <a:buClrTx/>
              <a:buSzPct val="100000"/>
              <a:buFont typeface="Arial"/>
              <a:buNone/>
              <a:tabLst/>
              <a:defRPr sz="2000" b="1" i="0" u="none" strike="noStrike" cap="none" spc="0" baseline="0">
                <a:ln>
                  <a:noFill/>
                </a:ln>
                <a:solidFill>
                  <a:schemeClr val="accent3">
                    <a:lumMod val="50000"/>
                  </a:schemeClr>
                </a:solidFill>
                <a:uFillTx/>
                <a:latin typeface="Open Sans" panose="020B0606030504020204" pitchFamily="34" charset="0"/>
                <a:ea typeface="Open Sans" panose="020B0606030504020204" pitchFamily="34" charset="0"/>
                <a:cs typeface="Open Sans" panose="020B0606030504020204" pitchFamily="34" charset="0"/>
                <a:sym typeface="Open Sans Regular"/>
              </a:defRPr>
            </a:lvl1pPr>
            <a:lvl2pPr marL="723900" marR="0" indent="-266700" algn="l" defTabSz="914400" rtl="0" eaLnBrk="1" latinLnBrk="1"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2pPr>
            <a:lvl3pPr marL="1234439" marR="0" indent="-320039" algn="l" defTabSz="914400" rtl="0" eaLnBrk="1" latinLnBrk="1"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3pPr>
            <a:lvl4pPr marL="1727200" marR="0" indent="-355600" algn="l" defTabSz="914400" rtl="0" eaLnBrk="1" latinLnBrk="1"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4pPr>
            <a:lvl5pPr marL="2184400" marR="0" indent="-355600" algn="l" defTabSz="914400" rtl="0" eaLnBrk="1" latinLnBrk="1"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5pPr>
            <a:lvl6pPr marL="2641600" marR="0" indent="-355600" algn="l" defTabSz="914400" rtl="0" eaLnBrk="1" latinLnBrk="1"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6pPr>
            <a:lvl7pPr marL="3098800" marR="0" indent="-355600" algn="l" defTabSz="914400" rtl="0" eaLnBrk="1" latinLnBrk="1"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7pPr>
            <a:lvl8pPr marL="3556000" marR="0" indent="-355600" algn="l" defTabSz="914400" rtl="0" eaLnBrk="1" latinLnBrk="1"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8pPr>
            <a:lvl9pPr marL="4013200" marR="0" indent="-355600" algn="l" defTabSz="914400" rtl="0" eaLnBrk="1" latinLnBrk="1"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9pPr>
          </a:lstStyle>
          <a:p>
            <a:r>
              <a:rPr lang="en-US" altLang="ko-KR" dirty="0"/>
              <a:t>It is an all-in-one user interface</a:t>
            </a:r>
            <a:endParaRPr lang="ko-KR" altLang="en-US" dirty="0"/>
          </a:p>
        </p:txBody>
      </p:sp>
      <p:sp>
        <p:nvSpPr>
          <p:cNvPr id="11" name="Text Placeholder 2">
            <a:extLst>
              <a:ext uri="{FF2B5EF4-FFF2-40B4-BE49-F238E27FC236}">
                <a16:creationId xmlns:a16="http://schemas.microsoft.com/office/drawing/2014/main" id="{C9E216B7-14B3-878C-FD5E-E7DD29F6E3B9}"/>
              </a:ext>
            </a:extLst>
          </p:cNvPr>
          <p:cNvSpPr>
            <a:spLocks noGrp="1"/>
          </p:cNvSpPr>
          <p:nvPr>
            <p:ph type="body" sz="quarter" idx="11"/>
          </p:nvPr>
        </p:nvSpPr>
        <p:spPr>
          <a:xfrm>
            <a:off x="2182391" y="2824192"/>
            <a:ext cx="3659352" cy="3399326"/>
          </a:xfrm>
        </p:spPr>
        <p:txBody>
          <a:bodyPr>
            <a:normAutofit/>
          </a:bodyPr>
          <a:lstStyle/>
          <a:p>
            <a:r>
              <a:rPr lang="en-US" altLang="ko-KR" dirty="0"/>
              <a:t>After finishing ‘Run Start’ on the user interface, a result file will be automatically made in ‘result’ folder. By clicking ‘Graph’ button, the most recent graph will be displayed automatically. ‘Smooth Graph’ button makes graphs with interpolation applied and user can add noise to the loss/m.</a:t>
            </a:r>
          </a:p>
        </p:txBody>
      </p:sp>
      <p:pic>
        <p:nvPicPr>
          <p:cNvPr id="6" name="Picture 5" descr="A screenshot of a computer&#10;&#10;Description automatically generated">
            <a:extLst>
              <a:ext uri="{FF2B5EF4-FFF2-40B4-BE49-F238E27FC236}">
                <a16:creationId xmlns:a16="http://schemas.microsoft.com/office/drawing/2014/main" id="{0590229B-DADF-95D7-2412-3D71C9AACF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4350" y="2200502"/>
            <a:ext cx="5110883" cy="4118177"/>
          </a:xfrm>
          <a:prstGeom prst="rect">
            <a:avLst/>
          </a:prstGeom>
        </p:spPr>
      </p:pic>
    </p:spTree>
    <p:extLst>
      <p:ext uri="{BB962C8B-B14F-4D97-AF65-F5344CB8AC3E}">
        <p14:creationId xmlns:p14="http://schemas.microsoft.com/office/powerpoint/2010/main" val="72552822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6BE928-AA1C-9A27-E101-9B33DCBF9EC0}"/>
              </a:ext>
            </a:extLst>
          </p:cNvPr>
          <p:cNvSpPr>
            <a:spLocks noGrp="1"/>
          </p:cNvSpPr>
          <p:nvPr>
            <p:ph type="body" sz="quarter" idx="12"/>
          </p:nvPr>
        </p:nvSpPr>
        <p:spPr/>
        <p:txBody>
          <a:bodyPr/>
          <a:lstStyle/>
          <a:p>
            <a:r>
              <a:rPr lang="en-US" altLang="ko-KR" dirty="0"/>
              <a:t>GUI</a:t>
            </a:r>
            <a:endParaRPr lang="ko-KR" altLang="en-US" dirty="0"/>
          </a:p>
        </p:txBody>
      </p:sp>
      <p:sp>
        <p:nvSpPr>
          <p:cNvPr id="5" name="Slide Number Placeholder 4">
            <a:extLst>
              <a:ext uri="{FF2B5EF4-FFF2-40B4-BE49-F238E27FC236}">
                <a16:creationId xmlns:a16="http://schemas.microsoft.com/office/drawing/2014/main" id="{32A9B925-2ED6-8C06-937E-5D1EAFDBB725}"/>
              </a:ext>
            </a:extLst>
          </p:cNvPr>
          <p:cNvSpPr>
            <a:spLocks noGrp="1"/>
          </p:cNvSpPr>
          <p:nvPr>
            <p:ph type="sldNum" sz="quarter" idx="14"/>
          </p:nvPr>
        </p:nvSpPr>
        <p:spPr/>
        <p:txBody>
          <a:bodyPr/>
          <a:lstStyle/>
          <a:p>
            <a:fld id="{86CB4B4D-7CA3-9044-876B-883B54F8677D}" type="slidenum">
              <a:rPr lang="en-US" smtClean="0"/>
              <a:pPr/>
              <a:t>8</a:t>
            </a:fld>
            <a:endParaRPr lang="en-US" dirty="0"/>
          </a:p>
        </p:txBody>
      </p:sp>
      <p:sp>
        <p:nvSpPr>
          <p:cNvPr id="10" name="Text Placeholder 3">
            <a:extLst>
              <a:ext uri="{FF2B5EF4-FFF2-40B4-BE49-F238E27FC236}">
                <a16:creationId xmlns:a16="http://schemas.microsoft.com/office/drawing/2014/main" id="{1AC189A9-E351-0FEC-785B-C04308A1C608}"/>
              </a:ext>
            </a:extLst>
          </p:cNvPr>
          <p:cNvSpPr txBox="1">
            <a:spLocks/>
          </p:cNvSpPr>
          <p:nvPr/>
        </p:nvSpPr>
        <p:spPr>
          <a:xfrm>
            <a:off x="2182391" y="2200502"/>
            <a:ext cx="3913609" cy="400050"/>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marL="0" marR="0" indent="0" algn="l" defTabSz="914400" rtl="0" eaLnBrk="1" latinLnBrk="1" hangingPunct="1">
              <a:lnSpc>
                <a:spcPct val="100000"/>
              </a:lnSpc>
              <a:spcBef>
                <a:spcPts val="0"/>
              </a:spcBef>
              <a:spcAft>
                <a:spcPts val="2000"/>
              </a:spcAft>
              <a:buClrTx/>
              <a:buSzPct val="100000"/>
              <a:buFont typeface="Arial"/>
              <a:buNone/>
              <a:tabLst/>
              <a:defRPr sz="2000" b="1" i="0" u="none" strike="noStrike" cap="none" spc="0" baseline="0">
                <a:ln>
                  <a:noFill/>
                </a:ln>
                <a:solidFill>
                  <a:schemeClr val="accent3">
                    <a:lumMod val="50000"/>
                  </a:schemeClr>
                </a:solidFill>
                <a:uFillTx/>
                <a:latin typeface="Open Sans" panose="020B0606030504020204" pitchFamily="34" charset="0"/>
                <a:ea typeface="Open Sans" panose="020B0606030504020204" pitchFamily="34" charset="0"/>
                <a:cs typeface="Open Sans" panose="020B0606030504020204" pitchFamily="34" charset="0"/>
                <a:sym typeface="Open Sans Regular"/>
              </a:defRPr>
            </a:lvl1pPr>
            <a:lvl2pPr marL="723900" marR="0" indent="-266700" algn="l" defTabSz="914400" rtl="0" eaLnBrk="1" latinLnBrk="1"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2pPr>
            <a:lvl3pPr marL="1234439" marR="0" indent="-320039" algn="l" defTabSz="914400" rtl="0" eaLnBrk="1" latinLnBrk="1"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3pPr>
            <a:lvl4pPr marL="1727200" marR="0" indent="-355600" algn="l" defTabSz="914400" rtl="0" eaLnBrk="1" latinLnBrk="1"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4pPr>
            <a:lvl5pPr marL="2184400" marR="0" indent="-355600" algn="l" defTabSz="914400" rtl="0" eaLnBrk="1" latinLnBrk="1"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5pPr>
            <a:lvl6pPr marL="2641600" marR="0" indent="-355600" algn="l" defTabSz="914400" rtl="0" eaLnBrk="1" latinLnBrk="1"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6pPr>
            <a:lvl7pPr marL="3098800" marR="0" indent="-355600" algn="l" defTabSz="914400" rtl="0" eaLnBrk="1" latinLnBrk="1"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7pPr>
            <a:lvl8pPr marL="3556000" marR="0" indent="-355600" algn="l" defTabSz="914400" rtl="0" eaLnBrk="1" latinLnBrk="1"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8pPr>
            <a:lvl9pPr marL="4013200" marR="0" indent="-355600" algn="l" defTabSz="914400" rtl="0" eaLnBrk="1" latinLnBrk="1"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9pPr>
          </a:lstStyle>
          <a:p>
            <a:r>
              <a:rPr lang="en-US" altLang="ko-KR" dirty="0"/>
              <a:t>It is all-in-one user interface</a:t>
            </a:r>
            <a:endParaRPr lang="ko-KR" altLang="en-US" dirty="0"/>
          </a:p>
        </p:txBody>
      </p:sp>
      <p:sp>
        <p:nvSpPr>
          <p:cNvPr id="11" name="Text Placeholder 2">
            <a:extLst>
              <a:ext uri="{FF2B5EF4-FFF2-40B4-BE49-F238E27FC236}">
                <a16:creationId xmlns:a16="http://schemas.microsoft.com/office/drawing/2014/main" id="{C9E216B7-14B3-878C-FD5E-E7DD29F6E3B9}"/>
              </a:ext>
            </a:extLst>
          </p:cNvPr>
          <p:cNvSpPr>
            <a:spLocks noGrp="1"/>
          </p:cNvSpPr>
          <p:nvPr>
            <p:ph type="body" sz="quarter" idx="11"/>
          </p:nvPr>
        </p:nvSpPr>
        <p:spPr>
          <a:xfrm>
            <a:off x="2182391" y="2824192"/>
            <a:ext cx="3659352" cy="3399326"/>
          </a:xfrm>
        </p:spPr>
        <p:txBody>
          <a:bodyPr>
            <a:normAutofit lnSpcReduction="10000"/>
          </a:bodyPr>
          <a:lstStyle/>
          <a:p>
            <a:r>
              <a:rPr lang="en-US" altLang="ko-KR" dirty="0"/>
              <a:t>These graphs are achieved from the ‘Smooth graph.’ In the Insertion Loss graph, the Minimum point automatically displayed it is (0.20, 0.75). I used original material, so I added noise to the model to make it realistic. Users also can adjust noise depending on their needs and experiment setup. </a:t>
            </a:r>
          </a:p>
        </p:txBody>
      </p:sp>
      <p:pic>
        <p:nvPicPr>
          <p:cNvPr id="16" name="Picture 15" descr="A graph of a graph of a graph&#10;&#10;Description automatically generated with medium confidence">
            <a:extLst>
              <a:ext uri="{FF2B5EF4-FFF2-40B4-BE49-F238E27FC236}">
                <a16:creationId xmlns:a16="http://schemas.microsoft.com/office/drawing/2014/main" id="{88AF9622-BF14-386F-6063-44A1361E6CFE}"/>
              </a:ext>
            </a:extLst>
          </p:cNvPr>
          <p:cNvPicPr>
            <a:picLocks noChangeAspect="1"/>
          </p:cNvPicPr>
          <p:nvPr/>
        </p:nvPicPr>
        <p:blipFill rotWithShape="1">
          <a:blip r:embed="rId2">
            <a:extLst>
              <a:ext uri="{28A0092B-C50C-407E-A947-70E740481C1C}">
                <a14:useLocalDpi xmlns:a14="http://schemas.microsoft.com/office/drawing/2010/main" val="0"/>
              </a:ext>
            </a:extLst>
          </a:blip>
          <a:srcRect l="19484" r="8979"/>
          <a:stretch/>
        </p:blipFill>
        <p:spPr>
          <a:xfrm>
            <a:off x="6680718" y="2200502"/>
            <a:ext cx="2258009" cy="2367322"/>
          </a:xfrm>
          <a:prstGeom prst="rect">
            <a:avLst/>
          </a:prstGeom>
        </p:spPr>
      </p:pic>
      <p:pic>
        <p:nvPicPr>
          <p:cNvPr id="18" name="Picture 17" descr="A graph with a rainbow colored curve&#10;&#10;Description automatically generated with medium confidence">
            <a:extLst>
              <a:ext uri="{FF2B5EF4-FFF2-40B4-BE49-F238E27FC236}">
                <a16:creationId xmlns:a16="http://schemas.microsoft.com/office/drawing/2014/main" id="{E5333E2C-A22E-AF16-7194-DCA048603C31}"/>
              </a:ext>
            </a:extLst>
          </p:cNvPr>
          <p:cNvPicPr>
            <a:picLocks noChangeAspect="1"/>
          </p:cNvPicPr>
          <p:nvPr/>
        </p:nvPicPr>
        <p:blipFill rotWithShape="1">
          <a:blip r:embed="rId3">
            <a:extLst>
              <a:ext uri="{28A0092B-C50C-407E-A947-70E740481C1C}">
                <a14:useLocalDpi xmlns:a14="http://schemas.microsoft.com/office/drawing/2010/main" val="0"/>
              </a:ext>
            </a:extLst>
          </a:blip>
          <a:srcRect l="8493" r="7164" b="5039"/>
          <a:stretch/>
        </p:blipFill>
        <p:spPr>
          <a:xfrm>
            <a:off x="9182102" y="2240046"/>
            <a:ext cx="2583967" cy="2181965"/>
          </a:xfrm>
          <a:prstGeom prst="rect">
            <a:avLst/>
          </a:prstGeom>
        </p:spPr>
      </p:pic>
      <p:pic>
        <p:nvPicPr>
          <p:cNvPr id="20" name="Picture 19" descr="A graph of loss and noise&#10;&#10;Description automatically generated">
            <a:extLst>
              <a:ext uri="{FF2B5EF4-FFF2-40B4-BE49-F238E27FC236}">
                <a16:creationId xmlns:a16="http://schemas.microsoft.com/office/drawing/2014/main" id="{A295E93D-13ED-4FBB-1E56-6E7F24181E43}"/>
              </a:ext>
            </a:extLst>
          </p:cNvPr>
          <p:cNvPicPr>
            <a:picLocks noChangeAspect="1"/>
          </p:cNvPicPr>
          <p:nvPr/>
        </p:nvPicPr>
        <p:blipFill rotWithShape="1">
          <a:blip r:embed="rId4">
            <a:extLst>
              <a:ext uri="{28A0092B-C50C-407E-A947-70E740481C1C}">
                <a14:useLocalDpi xmlns:a14="http://schemas.microsoft.com/office/drawing/2010/main" val="0"/>
              </a:ext>
            </a:extLst>
          </a:blip>
          <a:srcRect l="8493" r="5091" b="3763"/>
          <a:stretch/>
        </p:blipFill>
        <p:spPr>
          <a:xfrm>
            <a:off x="6512767" y="4389215"/>
            <a:ext cx="2669335" cy="2229537"/>
          </a:xfrm>
          <a:prstGeom prst="rect">
            <a:avLst/>
          </a:prstGeom>
        </p:spPr>
      </p:pic>
      <p:pic>
        <p:nvPicPr>
          <p:cNvPr id="22" name="Picture 21" descr="A graph of a loss&#10;&#10;Description automatically generated with medium confidence">
            <a:extLst>
              <a:ext uri="{FF2B5EF4-FFF2-40B4-BE49-F238E27FC236}">
                <a16:creationId xmlns:a16="http://schemas.microsoft.com/office/drawing/2014/main" id="{C6459D7D-B43F-D525-212A-0173AD205D0C}"/>
              </a:ext>
            </a:extLst>
          </p:cNvPr>
          <p:cNvPicPr>
            <a:picLocks noChangeAspect="1"/>
          </p:cNvPicPr>
          <p:nvPr/>
        </p:nvPicPr>
        <p:blipFill rotWithShape="1">
          <a:blip r:embed="rId5">
            <a:extLst>
              <a:ext uri="{28A0092B-C50C-407E-A947-70E740481C1C}">
                <a14:useLocalDpi xmlns:a14="http://schemas.microsoft.com/office/drawing/2010/main" val="0"/>
              </a:ext>
            </a:extLst>
          </a:blip>
          <a:srcRect l="5464" r="2700"/>
          <a:stretch/>
        </p:blipFill>
        <p:spPr>
          <a:xfrm>
            <a:off x="9182102" y="4422011"/>
            <a:ext cx="2780048" cy="2270377"/>
          </a:xfrm>
          <a:prstGeom prst="rect">
            <a:avLst/>
          </a:prstGeom>
        </p:spPr>
      </p:pic>
    </p:spTree>
    <p:extLst>
      <p:ext uri="{BB962C8B-B14F-4D97-AF65-F5344CB8AC3E}">
        <p14:creationId xmlns:p14="http://schemas.microsoft.com/office/powerpoint/2010/main" val="2930508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21CAFD-0D13-3911-99AD-4A3BC429678B}"/>
              </a:ext>
            </a:extLst>
          </p:cNvPr>
          <p:cNvSpPr>
            <a:spLocks noGrp="1"/>
          </p:cNvSpPr>
          <p:nvPr>
            <p:ph type="body" sz="quarter" idx="12"/>
          </p:nvPr>
        </p:nvSpPr>
        <p:spPr/>
        <p:txBody>
          <a:bodyPr/>
          <a:lstStyle/>
          <a:p>
            <a:r>
              <a:rPr lang="en-US" altLang="ko-KR" dirty="0"/>
              <a:t>Mode Selector</a:t>
            </a:r>
            <a:endParaRPr lang="ko-KR" altLang="en-US" dirty="0"/>
          </a:p>
        </p:txBody>
      </p:sp>
      <p:sp>
        <p:nvSpPr>
          <p:cNvPr id="3" name="Text Placeholder 2">
            <a:extLst>
              <a:ext uri="{FF2B5EF4-FFF2-40B4-BE49-F238E27FC236}">
                <a16:creationId xmlns:a16="http://schemas.microsoft.com/office/drawing/2014/main" id="{036F8F5A-D599-92CA-9572-94CC43CEFB5B}"/>
              </a:ext>
            </a:extLst>
          </p:cNvPr>
          <p:cNvSpPr>
            <a:spLocks noGrp="1"/>
          </p:cNvSpPr>
          <p:nvPr>
            <p:ph type="body" sz="quarter" idx="11"/>
          </p:nvPr>
        </p:nvSpPr>
        <p:spPr>
          <a:xfrm>
            <a:off x="2346325" y="3081338"/>
            <a:ext cx="9102336" cy="2899584"/>
          </a:xfrm>
        </p:spPr>
        <p:txBody>
          <a:bodyPr>
            <a:normAutofit/>
          </a:bodyPr>
          <a:lstStyle/>
          <a:p>
            <a:r>
              <a:rPr lang="en-US" altLang="ko-KR" dirty="0"/>
              <a:t>Before I made this new algorithm, finding mode relied on the one mode shape.</a:t>
            </a:r>
          </a:p>
          <a:p>
            <a:r>
              <a:rPr lang="en-US" altLang="ko-KR" dirty="0"/>
              <a:t>If Horizontal or vertical gap changes, the overall shape of mode also changed.</a:t>
            </a:r>
          </a:p>
          <a:p>
            <a:r>
              <a:rPr lang="en-US" altLang="ko-KR" dirty="0"/>
              <a:t>During the project, if there were two similar looking modes, sometimes program mistakenly choose the wrong mode.</a:t>
            </a:r>
            <a:endParaRPr lang="ko-KR" altLang="en-US" dirty="0"/>
          </a:p>
        </p:txBody>
      </p:sp>
      <p:sp>
        <p:nvSpPr>
          <p:cNvPr id="4" name="Text Placeholder 3">
            <a:extLst>
              <a:ext uri="{FF2B5EF4-FFF2-40B4-BE49-F238E27FC236}">
                <a16:creationId xmlns:a16="http://schemas.microsoft.com/office/drawing/2014/main" id="{8E4F2354-1B83-8EC8-44EB-0FF52A3EEBC7}"/>
              </a:ext>
            </a:extLst>
          </p:cNvPr>
          <p:cNvSpPr>
            <a:spLocks noGrp="1"/>
          </p:cNvSpPr>
          <p:nvPr>
            <p:ph type="body" sz="quarter" idx="13"/>
          </p:nvPr>
        </p:nvSpPr>
        <p:spPr>
          <a:xfrm>
            <a:off x="2346325" y="2535238"/>
            <a:ext cx="9447569" cy="400050"/>
          </a:xfrm>
        </p:spPr>
        <p:txBody>
          <a:bodyPr>
            <a:normAutofit fontScale="92500"/>
          </a:bodyPr>
          <a:lstStyle/>
          <a:p>
            <a:r>
              <a:rPr lang="en-US" altLang="ko-KR" dirty="0"/>
              <a:t>Using one selected mode, algorithm continuously updates the mode shape</a:t>
            </a:r>
            <a:endParaRPr lang="ko-KR" altLang="en-US" dirty="0"/>
          </a:p>
        </p:txBody>
      </p:sp>
      <p:sp>
        <p:nvSpPr>
          <p:cNvPr id="5" name="Slide Number Placeholder 4">
            <a:extLst>
              <a:ext uri="{FF2B5EF4-FFF2-40B4-BE49-F238E27FC236}">
                <a16:creationId xmlns:a16="http://schemas.microsoft.com/office/drawing/2014/main" id="{5C3121F6-C0A1-E4A0-D609-0DA82F56D89F}"/>
              </a:ext>
            </a:extLst>
          </p:cNvPr>
          <p:cNvSpPr>
            <a:spLocks noGrp="1"/>
          </p:cNvSpPr>
          <p:nvPr>
            <p:ph type="sldNum" sz="quarter" idx="14"/>
          </p:nvPr>
        </p:nvSpPr>
        <p:spPr/>
        <p:txBody>
          <a:bodyPr/>
          <a:lstStyle/>
          <a:p>
            <a:fld id="{86CB4B4D-7CA3-9044-876B-883B54F8677D}" type="slidenum">
              <a:rPr lang="en-US" smtClean="0"/>
              <a:pPr/>
              <a:t>9</a:t>
            </a:fld>
            <a:endParaRPr lang="en-US" dirty="0"/>
          </a:p>
        </p:txBody>
      </p:sp>
    </p:spTree>
    <p:extLst>
      <p:ext uri="{BB962C8B-B14F-4D97-AF65-F5344CB8AC3E}">
        <p14:creationId xmlns:p14="http://schemas.microsoft.com/office/powerpoint/2010/main" val="2295605676"/>
      </p:ext>
    </p:extLst>
  </p:cSld>
  <p:clrMapOvr>
    <a:masterClrMapping/>
  </p:clrMapOvr>
  <p:transition spd="med"/>
</p:sld>
</file>

<file path=ppt/theme/theme1.xml><?xml version="1.0" encoding="utf-8"?>
<a:theme xmlns:a="http://schemas.openxmlformats.org/drawingml/2006/main" name="Office Theme">
  <a:themeElements>
    <a:clrScheme name="CMU">
      <a:dk1>
        <a:srgbClr val="404040"/>
      </a:dk1>
      <a:lt1>
        <a:sysClr val="window" lastClr="FFFFFF"/>
      </a:lt1>
      <a:dk2>
        <a:srgbClr val="898989"/>
      </a:dk2>
      <a:lt2>
        <a:srgbClr val="BABABA"/>
      </a:lt2>
      <a:accent1>
        <a:srgbClr val="BB0000"/>
      </a:accent1>
      <a:accent2>
        <a:srgbClr val="404040"/>
      </a:accent2>
      <a:accent3>
        <a:srgbClr val="BABABA"/>
      </a:accent3>
      <a:accent4>
        <a:srgbClr val="00337F"/>
      </a:accent4>
      <a:accent5>
        <a:srgbClr val="AA6600"/>
      </a:accent5>
      <a:accent6>
        <a:srgbClr val="006677"/>
      </a:accent6>
      <a:hlink>
        <a:srgbClr val="00337F"/>
      </a:hlink>
      <a:folHlink>
        <a:srgbClr val="AA6600"/>
      </a:folHlink>
    </a:clrScheme>
    <a:fontScheme name="CMU-OpenSans">
      <a:majorFont>
        <a:latin typeface="Open Sans Extrabold"/>
        <a:ea typeface=""/>
        <a:cs typeface=""/>
      </a:majorFont>
      <a:minorFont>
        <a:latin typeface="Open Sans"/>
        <a:ea typeface=""/>
        <a:cs typeface=""/>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1" id="{B53CC54F-7090-1441-9D86-17D9076150A3}" vid="{14D2E271-62BE-C445-8763-5F56458296DE}"/>
    </a:ext>
  </a:ext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Open Sans Regular"/>
        <a:ea typeface="Open Sans Regular"/>
        <a:cs typeface="Open Sans Regular"/>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cmu-powerpoint-tartanwave</Template>
  <TotalTime>2726</TotalTime>
  <Words>1077</Words>
  <Application>Microsoft Office PowerPoint</Application>
  <PresentationFormat>Widescreen</PresentationFormat>
  <Paragraphs>68</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Crimson Text</vt:lpstr>
      <vt:lpstr>Open Sans Regular</vt:lpstr>
      <vt:lpstr>Arial</vt:lpstr>
      <vt:lpstr>Calibri</vt:lpstr>
      <vt:lpstr>Calibri Light</vt:lpstr>
      <vt:lpstr>Open Sans</vt:lpstr>
      <vt:lpstr>Open Sans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승환 백</dc:creator>
  <cp:lastModifiedBy>승환 백</cp:lastModifiedBy>
  <cp:revision>1</cp:revision>
  <cp:lastPrinted>2018-06-14T20:26:19Z</cp:lastPrinted>
  <dcterms:created xsi:type="dcterms:W3CDTF">2023-08-01T21:48:29Z</dcterms:created>
  <dcterms:modified xsi:type="dcterms:W3CDTF">2023-08-12T01:27:51Z</dcterms:modified>
</cp:coreProperties>
</file>